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Montserrat" panose="020F0502020204030204" pitchFamily="2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dVPb1pXJ6LVbax81LNJBFdltI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3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4477436" y="8055603"/>
            <a:ext cx="17639791" cy="6989767"/>
          </a:xfrm>
          <a:custGeom>
            <a:avLst/>
            <a:gdLst/>
            <a:ahLst/>
            <a:cxnLst/>
            <a:rect l="l" t="t" r="r" b="b"/>
            <a:pathLst>
              <a:path w="17639791" h="6989767" extrusionOk="0">
                <a:moveTo>
                  <a:pt x="0" y="0"/>
                </a:moveTo>
                <a:lnTo>
                  <a:pt x="17639791" y="0"/>
                </a:lnTo>
                <a:lnTo>
                  <a:pt x="17639791" y="6989767"/>
                </a:lnTo>
                <a:lnTo>
                  <a:pt x="0" y="69897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85" name="Google Shape;85;p1"/>
          <p:cNvSpPr/>
          <p:nvPr/>
        </p:nvSpPr>
        <p:spPr>
          <a:xfrm rot="-7150474">
            <a:off x="-3047516" y="5489811"/>
            <a:ext cx="10386256" cy="887159"/>
          </a:xfrm>
          <a:custGeom>
            <a:avLst/>
            <a:gdLst/>
            <a:ahLst/>
            <a:cxnLst/>
            <a:rect l="l" t="t" r="r" b="b"/>
            <a:pathLst>
              <a:path w="10386256" h="887159" extrusionOk="0">
                <a:moveTo>
                  <a:pt x="0" y="0"/>
                </a:moveTo>
                <a:lnTo>
                  <a:pt x="10386256" y="0"/>
                </a:lnTo>
                <a:lnTo>
                  <a:pt x="10386256" y="887159"/>
                </a:lnTo>
                <a:lnTo>
                  <a:pt x="0" y="8871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2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86" name="Google Shape;86;p1"/>
          <p:cNvGrpSpPr/>
          <p:nvPr/>
        </p:nvGrpSpPr>
        <p:grpSpPr>
          <a:xfrm>
            <a:off x="2452243" y="8051794"/>
            <a:ext cx="2837405" cy="2482730"/>
            <a:chOff x="0" y="0"/>
            <a:chExt cx="812800" cy="711200"/>
          </a:xfrm>
        </p:grpSpPr>
        <p:sp>
          <p:nvSpPr>
            <p:cNvPr id="87" name="Google Shape;87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88" name="Google Shape;88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" name="Google Shape;89;p1"/>
          <p:cNvGrpSpPr/>
          <p:nvPr/>
        </p:nvGrpSpPr>
        <p:grpSpPr>
          <a:xfrm>
            <a:off x="-1418703" y="655478"/>
            <a:ext cx="2837405" cy="2482730"/>
            <a:chOff x="0" y="0"/>
            <a:chExt cx="812800" cy="711200"/>
          </a:xfrm>
        </p:grpSpPr>
        <p:sp>
          <p:nvSpPr>
            <p:cNvPr id="90" name="Google Shape;90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1" name="Google Shape;91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1"/>
          <p:cNvGrpSpPr/>
          <p:nvPr/>
        </p:nvGrpSpPr>
        <p:grpSpPr>
          <a:xfrm rot="3680652">
            <a:off x="-3511097" y="4470615"/>
            <a:ext cx="14238649" cy="2112268"/>
            <a:chOff x="0" y="-38100"/>
            <a:chExt cx="3639485" cy="539909"/>
          </a:xfrm>
        </p:grpSpPr>
        <p:sp>
          <p:nvSpPr>
            <p:cNvPr id="93" name="Google Shape;93;p1"/>
            <p:cNvSpPr/>
            <p:nvPr/>
          </p:nvSpPr>
          <p:spPr>
            <a:xfrm>
              <a:off x="0" y="0"/>
              <a:ext cx="3639484" cy="501809"/>
            </a:xfrm>
            <a:custGeom>
              <a:avLst/>
              <a:gdLst/>
              <a:ahLst/>
              <a:cxnLst/>
              <a:rect l="l" t="t" r="r" b="b"/>
              <a:pathLst>
                <a:path w="3639484" h="501809" extrusionOk="0">
                  <a:moveTo>
                    <a:pt x="0" y="0"/>
                  </a:moveTo>
                  <a:lnTo>
                    <a:pt x="3639484" y="0"/>
                  </a:lnTo>
                  <a:lnTo>
                    <a:pt x="3639484" y="501809"/>
                  </a:lnTo>
                  <a:lnTo>
                    <a:pt x="0" y="501809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0" y="-38100"/>
              <a:ext cx="3639485" cy="539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" name="Google Shape;95;p1"/>
          <p:cNvGrpSpPr/>
          <p:nvPr/>
        </p:nvGrpSpPr>
        <p:grpSpPr>
          <a:xfrm rot="3680652">
            <a:off x="-2137788" y="4926336"/>
            <a:ext cx="14238649" cy="361025"/>
            <a:chOff x="0" y="-38100"/>
            <a:chExt cx="3639485" cy="92281"/>
          </a:xfrm>
        </p:grpSpPr>
        <p:sp>
          <p:nvSpPr>
            <p:cNvPr id="96" name="Google Shape;96;p1"/>
            <p:cNvSpPr/>
            <p:nvPr/>
          </p:nvSpPr>
          <p:spPr>
            <a:xfrm>
              <a:off x="0" y="0"/>
              <a:ext cx="3639484" cy="54181"/>
            </a:xfrm>
            <a:custGeom>
              <a:avLst/>
              <a:gdLst/>
              <a:ahLst/>
              <a:cxnLst/>
              <a:rect l="l" t="t" r="r" b="b"/>
              <a:pathLst>
                <a:path w="3639484" h="54181" extrusionOk="0">
                  <a:moveTo>
                    <a:pt x="0" y="0"/>
                  </a:moveTo>
                  <a:lnTo>
                    <a:pt x="3639484" y="0"/>
                  </a:lnTo>
                  <a:lnTo>
                    <a:pt x="3639484" y="54181"/>
                  </a:lnTo>
                  <a:lnTo>
                    <a:pt x="0" y="54181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7" name="Google Shape;97;p1"/>
            <p:cNvSpPr txBox="1"/>
            <p:nvPr/>
          </p:nvSpPr>
          <p:spPr>
            <a:xfrm>
              <a:off x="0" y="-38100"/>
              <a:ext cx="3639485" cy="922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" name="Google Shape;98;p1"/>
          <p:cNvGrpSpPr/>
          <p:nvPr/>
        </p:nvGrpSpPr>
        <p:grpSpPr>
          <a:xfrm rot="3696099">
            <a:off x="154081" y="396917"/>
            <a:ext cx="2195945" cy="1921452"/>
            <a:chOff x="0" y="0"/>
            <a:chExt cx="812800" cy="711200"/>
          </a:xfrm>
        </p:grpSpPr>
        <p:sp>
          <p:nvSpPr>
            <p:cNvPr id="99" name="Google Shape;99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0" name="Google Shape;100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1"/>
          <p:cNvGrpSpPr/>
          <p:nvPr/>
        </p:nvGrpSpPr>
        <p:grpSpPr>
          <a:xfrm rot="3696099">
            <a:off x="3812164" y="7091068"/>
            <a:ext cx="2195945" cy="1921452"/>
            <a:chOff x="0" y="0"/>
            <a:chExt cx="812800" cy="711200"/>
          </a:xfrm>
        </p:grpSpPr>
        <p:sp>
          <p:nvSpPr>
            <p:cNvPr id="102" name="Google Shape;102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3" name="Google Shape;103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1"/>
          <p:cNvGrpSpPr/>
          <p:nvPr/>
        </p:nvGrpSpPr>
        <p:grpSpPr>
          <a:xfrm rot="3696099">
            <a:off x="4849517" y="9008741"/>
            <a:ext cx="2195945" cy="1921452"/>
            <a:chOff x="0" y="0"/>
            <a:chExt cx="812800" cy="711200"/>
          </a:xfrm>
        </p:grpSpPr>
        <p:sp>
          <p:nvSpPr>
            <p:cNvPr id="105" name="Google Shape;105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6" name="Google Shape;106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1"/>
          <p:cNvGrpSpPr/>
          <p:nvPr/>
        </p:nvGrpSpPr>
        <p:grpSpPr>
          <a:xfrm rot="3696099">
            <a:off x="1208315" y="2332805"/>
            <a:ext cx="2195945" cy="1921452"/>
            <a:chOff x="0" y="0"/>
            <a:chExt cx="812800" cy="711200"/>
          </a:xfrm>
        </p:grpSpPr>
        <p:sp>
          <p:nvSpPr>
            <p:cNvPr id="108" name="Google Shape;108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9" name="Google Shape;109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"/>
          <p:cNvGrpSpPr/>
          <p:nvPr/>
        </p:nvGrpSpPr>
        <p:grpSpPr>
          <a:xfrm>
            <a:off x="1309453" y="7578516"/>
            <a:ext cx="540888" cy="473277"/>
            <a:chOff x="0" y="0"/>
            <a:chExt cx="812800" cy="711200"/>
          </a:xfrm>
        </p:grpSpPr>
        <p:sp>
          <p:nvSpPr>
            <p:cNvPr id="111" name="Google Shape;111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12" name="Google Shape;112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" name="Google Shape;113;p1"/>
          <p:cNvGrpSpPr/>
          <p:nvPr/>
        </p:nvGrpSpPr>
        <p:grpSpPr>
          <a:xfrm>
            <a:off x="689311" y="8982159"/>
            <a:ext cx="1125484" cy="984798"/>
            <a:chOff x="0" y="0"/>
            <a:chExt cx="812800" cy="711200"/>
          </a:xfrm>
        </p:grpSpPr>
        <p:sp>
          <p:nvSpPr>
            <p:cNvPr id="114" name="Google Shape;114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15" name="Google Shape;115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" name="Google Shape;116;p1"/>
          <p:cNvGrpSpPr/>
          <p:nvPr/>
        </p:nvGrpSpPr>
        <p:grpSpPr>
          <a:xfrm rot="10800000">
            <a:off x="2013879" y="8597286"/>
            <a:ext cx="1568207" cy="1372181"/>
            <a:chOff x="0" y="0"/>
            <a:chExt cx="812800" cy="711200"/>
          </a:xfrm>
        </p:grpSpPr>
        <p:sp>
          <p:nvSpPr>
            <p:cNvPr id="117" name="Google Shape;117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18" name="Google Shape;118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oogle Shape;119;p1"/>
          <p:cNvGrpSpPr/>
          <p:nvPr/>
        </p:nvGrpSpPr>
        <p:grpSpPr>
          <a:xfrm rot="10800000">
            <a:off x="-960623" y="3128683"/>
            <a:ext cx="1728151" cy="1512132"/>
            <a:chOff x="0" y="0"/>
            <a:chExt cx="812800" cy="711200"/>
          </a:xfrm>
        </p:grpSpPr>
        <p:sp>
          <p:nvSpPr>
            <p:cNvPr id="120" name="Google Shape;120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21" name="Google Shape;121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1"/>
          <p:cNvGrpSpPr/>
          <p:nvPr/>
        </p:nvGrpSpPr>
        <p:grpSpPr>
          <a:xfrm rot="10800000">
            <a:off x="1046345" y="7348297"/>
            <a:ext cx="467518" cy="409078"/>
            <a:chOff x="0" y="0"/>
            <a:chExt cx="812800" cy="711200"/>
          </a:xfrm>
        </p:grpSpPr>
        <p:sp>
          <p:nvSpPr>
            <p:cNvPr id="123" name="Google Shape;123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24" name="Google Shape;124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1"/>
          <p:cNvGrpSpPr/>
          <p:nvPr/>
        </p:nvGrpSpPr>
        <p:grpSpPr>
          <a:xfrm rot="10800000">
            <a:off x="764768" y="8982159"/>
            <a:ext cx="349569" cy="305873"/>
            <a:chOff x="0" y="0"/>
            <a:chExt cx="812800" cy="711200"/>
          </a:xfrm>
        </p:grpSpPr>
        <p:sp>
          <p:nvSpPr>
            <p:cNvPr id="126" name="Google Shape;126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27" name="Google Shape;127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" name="Google Shape;128;p1"/>
          <p:cNvGrpSpPr/>
          <p:nvPr/>
        </p:nvGrpSpPr>
        <p:grpSpPr>
          <a:xfrm>
            <a:off x="1280104" y="5196824"/>
            <a:ext cx="857944" cy="750701"/>
            <a:chOff x="0" y="0"/>
            <a:chExt cx="812800" cy="711200"/>
          </a:xfrm>
        </p:grpSpPr>
        <p:sp>
          <p:nvSpPr>
            <p:cNvPr id="129" name="Google Shape;129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30" name="Google Shape;130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p1"/>
          <p:cNvGrpSpPr/>
          <p:nvPr/>
        </p:nvGrpSpPr>
        <p:grpSpPr>
          <a:xfrm>
            <a:off x="4115300" y="2886761"/>
            <a:ext cx="929760" cy="813540"/>
            <a:chOff x="0" y="0"/>
            <a:chExt cx="812800" cy="711200"/>
          </a:xfrm>
        </p:grpSpPr>
        <p:sp>
          <p:nvSpPr>
            <p:cNvPr id="132" name="Google Shape;132;p1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33" name="Google Shape;133;p1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1"/>
          <p:cNvGrpSpPr/>
          <p:nvPr/>
        </p:nvGrpSpPr>
        <p:grpSpPr>
          <a:xfrm rot="10800000">
            <a:off x="1906679" y="-574813"/>
            <a:ext cx="2634244" cy="2460583"/>
            <a:chOff x="0" y="0"/>
            <a:chExt cx="812800" cy="759217"/>
          </a:xfrm>
        </p:grpSpPr>
        <p:sp>
          <p:nvSpPr>
            <p:cNvPr id="135" name="Google Shape;135;p1"/>
            <p:cNvSpPr/>
            <p:nvPr/>
          </p:nvSpPr>
          <p:spPr>
            <a:xfrm>
              <a:off x="0" y="0"/>
              <a:ext cx="812800" cy="759217"/>
            </a:xfrm>
            <a:custGeom>
              <a:avLst/>
              <a:gdLst/>
              <a:ahLst/>
              <a:cxnLst/>
              <a:rect l="l" t="t" r="r" b="b"/>
              <a:pathLst>
                <a:path w="812800" h="759217" extrusionOk="0">
                  <a:moveTo>
                    <a:pt x="406400" y="0"/>
                  </a:moveTo>
                  <a:lnTo>
                    <a:pt x="812800" y="759217"/>
                  </a:lnTo>
                  <a:lnTo>
                    <a:pt x="0" y="759217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36" name="Google Shape;136;p1"/>
            <p:cNvSpPr txBox="1"/>
            <p:nvPr/>
          </p:nvSpPr>
          <p:spPr>
            <a:xfrm>
              <a:off x="127000" y="314394"/>
              <a:ext cx="558800" cy="3905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" name="Google Shape;137;p1"/>
          <p:cNvGrpSpPr/>
          <p:nvPr/>
        </p:nvGrpSpPr>
        <p:grpSpPr>
          <a:xfrm>
            <a:off x="12498334" y="440955"/>
            <a:ext cx="8199190" cy="1027630"/>
            <a:chOff x="0" y="-38100"/>
            <a:chExt cx="3130987" cy="392417"/>
          </a:xfrm>
        </p:grpSpPr>
        <p:sp>
          <p:nvSpPr>
            <p:cNvPr id="138" name="Google Shape;138;p1"/>
            <p:cNvSpPr/>
            <p:nvPr/>
          </p:nvSpPr>
          <p:spPr>
            <a:xfrm>
              <a:off x="0" y="0"/>
              <a:ext cx="3130987" cy="354317"/>
            </a:xfrm>
            <a:custGeom>
              <a:avLst/>
              <a:gdLst/>
              <a:ahLst/>
              <a:cxnLst/>
              <a:rect l="l" t="t" r="r" b="b"/>
              <a:pathLst>
                <a:path w="3130987" h="354317" extrusionOk="0">
                  <a:moveTo>
                    <a:pt x="2927787" y="0"/>
                  </a:moveTo>
                  <a:lnTo>
                    <a:pt x="0" y="0"/>
                  </a:lnTo>
                  <a:lnTo>
                    <a:pt x="203200" y="354317"/>
                  </a:lnTo>
                  <a:lnTo>
                    <a:pt x="3130987" y="354317"/>
                  </a:lnTo>
                  <a:lnTo>
                    <a:pt x="2927787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39" name="Google Shape;139;p1"/>
            <p:cNvSpPr txBox="1"/>
            <p:nvPr/>
          </p:nvSpPr>
          <p:spPr>
            <a:xfrm>
              <a:off x="101600" y="-38100"/>
              <a:ext cx="2927787" cy="39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" name="Google Shape;140;p1"/>
          <p:cNvGrpSpPr/>
          <p:nvPr/>
        </p:nvGrpSpPr>
        <p:grpSpPr>
          <a:xfrm>
            <a:off x="7682010" y="7946753"/>
            <a:ext cx="11780375" cy="1081883"/>
            <a:chOff x="0" y="-38100"/>
            <a:chExt cx="4272935" cy="392417"/>
          </a:xfrm>
        </p:grpSpPr>
        <p:sp>
          <p:nvSpPr>
            <p:cNvPr id="141" name="Google Shape;141;p1"/>
            <p:cNvSpPr/>
            <p:nvPr/>
          </p:nvSpPr>
          <p:spPr>
            <a:xfrm>
              <a:off x="0" y="0"/>
              <a:ext cx="4272935" cy="354317"/>
            </a:xfrm>
            <a:custGeom>
              <a:avLst/>
              <a:gdLst/>
              <a:ahLst/>
              <a:cxnLst/>
              <a:rect l="l" t="t" r="r" b="b"/>
              <a:pathLst>
                <a:path w="4272935" h="354317" extrusionOk="0">
                  <a:moveTo>
                    <a:pt x="4069735" y="0"/>
                  </a:moveTo>
                  <a:lnTo>
                    <a:pt x="0" y="0"/>
                  </a:lnTo>
                  <a:lnTo>
                    <a:pt x="203200" y="354317"/>
                  </a:lnTo>
                  <a:lnTo>
                    <a:pt x="4272935" y="354317"/>
                  </a:lnTo>
                  <a:lnTo>
                    <a:pt x="4069735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42" name="Google Shape;142;p1"/>
            <p:cNvSpPr txBox="1"/>
            <p:nvPr/>
          </p:nvSpPr>
          <p:spPr>
            <a:xfrm>
              <a:off x="101600" y="-38100"/>
              <a:ext cx="4069735" cy="39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"/>
          <p:cNvSpPr/>
          <p:nvPr/>
        </p:nvSpPr>
        <p:spPr>
          <a:xfrm rot="-1686477">
            <a:off x="6174452" y="7001997"/>
            <a:ext cx="1359598" cy="4114800"/>
          </a:xfrm>
          <a:custGeom>
            <a:avLst/>
            <a:gdLst/>
            <a:ahLst/>
            <a:cxnLst/>
            <a:rect l="l" t="t" r="r" b="b"/>
            <a:pathLst>
              <a:path w="1359598" h="4114800" extrusionOk="0">
                <a:moveTo>
                  <a:pt x="0" y="0"/>
                </a:moveTo>
                <a:lnTo>
                  <a:pt x="1359599" y="0"/>
                </a:lnTo>
                <a:lnTo>
                  <a:pt x="135959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4" name="Google Shape;144;p1"/>
          <p:cNvSpPr/>
          <p:nvPr/>
        </p:nvSpPr>
        <p:spPr>
          <a:xfrm rot="9109315">
            <a:off x="1674237" y="-1305215"/>
            <a:ext cx="1359598" cy="4114800"/>
          </a:xfrm>
          <a:custGeom>
            <a:avLst/>
            <a:gdLst/>
            <a:ahLst/>
            <a:cxnLst/>
            <a:rect l="l" t="t" r="r" b="b"/>
            <a:pathLst>
              <a:path w="1359598" h="4114800" extrusionOk="0">
                <a:moveTo>
                  <a:pt x="0" y="0"/>
                </a:moveTo>
                <a:lnTo>
                  <a:pt x="1359598" y="0"/>
                </a:lnTo>
                <a:lnTo>
                  <a:pt x="13595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5" name="Google Shape;145;p1"/>
          <p:cNvSpPr/>
          <p:nvPr/>
        </p:nvSpPr>
        <p:spPr>
          <a:xfrm rot="10800000">
            <a:off x="8237337" y="8103122"/>
            <a:ext cx="10386256" cy="887159"/>
          </a:xfrm>
          <a:custGeom>
            <a:avLst/>
            <a:gdLst/>
            <a:ahLst/>
            <a:cxnLst/>
            <a:rect l="l" t="t" r="r" b="b"/>
            <a:pathLst>
              <a:path w="10386256" h="887159" extrusionOk="0">
                <a:moveTo>
                  <a:pt x="0" y="0"/>
                </a:moveTo>
                <a:lnTo>
                  <a:pt x="10386256" y="0"/>
                </a:lnTo>
                <a:lnTo>
                  <a:pt x="10386256" y="887159"/>
                </a:lnTo>
                <a:lnTo>
                  <a:pt x="0" y="8871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2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6" name="Google Shape;146;p1"/>
          <p:cNvSpPr/>
          <p:nvPr/>
        </p:nvSpPr>
        <p:spPr>
          <a:xfrm rot="10800000">
            <a:off x="12989123" y="1453263"/>
            <a:ext cx="10386256" cy="887159"/>
          </a:xfrm>
          <a:custGeom>
            <a:avLst/>
            <a:gdLst/>
            <a:ahLst/>
            <a:cxnLst/>
            <a:rect l="l" t="t" r="r" b="b"/>
            <a:pathLst>
              <a:path w="10386256" h="887159" extrusionOk="0">
                <a:moveTo>
                  <a:pt x="0" y="0"/>
                </a:moveTo>
                <a:lnTo>
                  <a:pt x="10386256" y="0"/>
                </a:lnTo>
                <a:lnTo>
                  <a:pt x="10386256" y="887160"/>
                </a:lnTo>
                <a:lnTo>
                  <a:pt x="0" y="8871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2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7" name="Google Shape;147;p1"/>
          <p:cNvSpPr/>
          <p:nvPr/>
        </p:nvSpPr>
        <p:spPr>
          <a:xfrm>
            <a:off x="6690334" y="1179974"/>
            <a:ext cx="972625" cy="972625"/>
          </a:xfrm>
          <a:custGeom>
            <a:avLst/>
            <a:gdLst/>
            <a:ahLst/>
            <a:cxnLst/>
            <a:rect l="l" t="t" r="r" b="b"/>
            <a:pathLst>
              <a:path w="972625" h="972625" extrusionOk="0">
                <a:moveTo>
                  <a:pt x="0" y="0"/>
                </a:moveTo>
                <a:lnTo>
                  <a:pt x="972626" y="0"/>
                </a:lnTo>
                <a:lnTo>
                  <a:pt x="972626" y="972625"/>
                </a:lnTo>
                <a:lnTo>
                  <a:pt x="0" y="9726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8" name="Google Shape;148;p1"/>
          <p:cNvSpPr/>
          <p:nvPr/>
        </p:nvSpPr>
        <p:spPr>
          <a:xfrm>
            <a:off x="9318538" y="8806846"/>
            <a:ext cx="972625" cy="972625"/>
          </a:xfrm>
          <a:custGeom>
            <a:avLst/>
            <a:gdLst/>
            <a:ahLst/>
            <a:cxnLst/>
            <a:rect l="l" t="t" r="r" b="b"/>
            <a:pathLst>
              <a:path w="972625" h="972625" extrusionOk="0">
                <a:moveTo>
                  <a:pt x="0" y="0"/>
                </a:moveTo>
                <a:lnTo>
                  <a:pt x="972625" y="0"/>
                </a:lnTo>
                <a:lnTo>
                  <a:pt x="972625" y="972625"/>
                </a:lnTo>
                <a:lnTo>
                  <a:pt x="0" y="9726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49" name="Google Shape;149;p1"/>
          <p:cNvSpPr/>
          <p:nvPr/>
        </p:nvSpPr>
        <p:spPr>
          <a:xfrm>
            <a:off x="9023263" y="964595"/>
            <a:ext cx="7555064" cy="7555064"/>
          </a:xfrm>
          <a:custGeom>
            <a:avLst/>
            <a:gdLst/>
            <a:ahLst/>
            <a:cxnLst/>
            <a:rect l="l" t="t" r="r" b="b"/>
            <a:pathLst>
              <a:path w="7555064" h="7555064" extrusionOk="0">
                <a:moveTo>
                  <a:pt x="0" y="0"/>
                </a:moveTo>
                <a:lnTo>
                  <a:pt x="7555064" y="0"/>
                </a:lnTo>
                <a:lnTo>
                  <a:pt x="7555064" y="7555064"/>
                </a:lnTo>
                <a:lnTo>
                  <a:pt x="0" y="75550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50" name="Google Shape;150;p1"/>
          <p:cNvSpPr/>
          <p:nvPr/>
        </p:nvSpPr>
        <p:spPr>
          <a:xfrm>
            <a:off x="3582086" y="-356802"/>
            <a:ext cx="3262018" cy="3262018"/>
          </a:xfrm>
          <a:custGeom>
            <a:avLst/>
            <a:gdLst/>
            <a:ahLst/>
            <a:cxnLst/>
            <a:rect l="l" t="t" r="r" b="b"/>
            <a:pathLst>
              <a:path w="3262018" h="3262018" extrusionOk="0">
                <a:moveTo>
                  <a:pt x="0" y="0"/>
                </a:moveTo>
                <a:lnTo>
                  <a:pt x="3262018" y="0"/>
                </a:lnTo>
                <a:lnTo>
                  <a:pt x="3262018" y="3262018"/>
                </a:lnTo>
                <a:lnTo>
                  <a:pt x="0" y="32620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51" name="Google Shape;151;p1"/>
          <p:cNvSpPr txBox="1"/>
          <p:nvPr/>
        </p:nvSpPr>
        <p:spPr>
          <a:xfrm>
            <a:off x="13575576" y="781655"/>
            <a:ext cx="3222477" cy="39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15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SafeSolution</a:t>
            </a:r>
            <a:endParaRPr/>
          </a:p>
        </p:txBody>
      </p:sp>
      <p:sp>
        <p:nvSpPr>
          <p:cNvPr id="152" name="Google Shape;152;p1"/>
          <p:cNvSpPr txBox="1"/>
          <p:nvPr/>
        </p:nvSpPr>
        <p:spPr>
          <a:xfrm>
            <a:off x="10302031" y="6453273"/>
            <a:ext cx="4732413" cy="838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67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VecinoSeguro</a:t>
            </a:r>
            <a:endParaRPr/>
          </a:p>
        </p:txBody>
      </p:sp>
      <p:sp>
        <p:nvSpPr>
          <p:cNvPr id="153" name="Google Shape;153;p1"/>
          <p:cNvSpPr txBox="1"/>
          <p:nvPr/>
        </p:nvSpPr>
        <p:spPr>
          <a:xfrm>
            <a:off x="9272754" y="8168906"/>
            <a:ext cx="8315423" cy="679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2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FASE 1 PROYECTO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10"/>
          <p:cNvGrpSpPr/>
          <p:nvPr/>
        </p:nvGrpSpPr>
        <p:grpSpPr>
          <a:xfrm>
            <a:off x="-255977" y="8891185"/>
            <a:ext cx="18799954" cy="943041"/>
            <a:chOff x="0" y="-57150"/>
            <a:chExt cx="4951428" cy="248373"/>
          </a:xfrm>
        </p:grpSpPr>
        <p:sp>
          <p:nvSpPr>
            <p:cNvPr id="343" name="Google Shape;343;p10"/>
            <p:cNvSpPr/>
            <p:nvPr/>
          </p:nvSpPr>
          <p:spPr>
            <a:xfrm>
              <a:off x="0" y="0"/>
              <a:ext cx="4951428" cy="191223"/>
            </a:xfrm>
            <a:custGeom>
              <a:avLst/>
              <a:gdLst/>
              <a:ahLst/>
              <a:cxnLst/>
              <a:rect l="l" t="t" r="r" b="b"/>
              <a:pathLst>
                <a:path w="4951428" h="191223" extrusionOk="0">
                  <a:moveTo>
                    <a:pt x="0" y="0"/>
                  </a:moveTo>
                  <a:lnTo>
                    <a:pt x="4951428" y="0"/>
                  </a:lnTo>
                  <a:lnTo>
                    <a:pt x="4951428" y="191223"/>
                  </a:lnTo>
                  <a:lnTo>
                    <a:pt x="0" y="191223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44" name="Google Shape;344;p10"/>
            <p:cNvSpPr txBox="1"/>
            <p:nvPr/>
          </p:nvSpPr>
          <p:spPr>
            <a:xfrm>
              <a:off x="0" y="-57150"/>
              <a:ext cx="4951428" cy="2483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1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10"/>
          <p:cNvSpPr/>
          <p:nvPr/>
        </p:nvSpPr>
        <p:spPr>
          <a:xfrm>
            <a:off x="966808" y="1364047"/>
            <a:ext cx="16292492" cy="8227709"/>
          </a:xfrm>
          <a:custGeom>
            <a:avLst/>
            <a:gdLst/>
            <a:ahLst/>
            <a:cxnLst/>
            <a:rect l="l" t="t" r="r" b="b"/>
            <a:pathLst>
              <a:path w="16292492" h="8227709" extrusionOk="0">
                <a:moveTo>
                  <a:pt x="0" y="0"/>
                </a:moveTo>
                <a:lnTo>
                  <a:pt x="16292492" y="0"/>
                </a:lnTo>
                <a:lnTo>
                  <a:pt x="16292492" y="8227709"/>
                </a:lnTo>
                <a:lnTo>
                  <a:pt x="0" y="82277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46" name="Google Shape;346;p10"/>
          <p:cNvSpPr txBox="1"/>
          <p:nvPr/>
        </p:nvSpPr>
        <p:spPr>
          <a:xfrm>
            <a:off x="4534208" y="167759"/>
            <a:ext cx="9219584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87" b="1" i="0" u="none" strike="noStrike" cap="none">
                <a:solidFill>
                  <a:srgbClr val="960000"/>
                </a:solidFill>
                <a:latin typeface="Montserrat"/>
                <a:ea typeface="Montserrat"/>
                <a:cs typeface="Montserrat"/>
                <a:sym typeface="Montserrat"/>
              </a:rPr>
              <a:t>Evidencias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1"/>
          <p:cNvGrpSpPr/>
          <p:nvPr/>
        </p:nvGrpSpPr>
        <p:grpSpPr>
          <a:xfrm>
            <a:off x="-255977" y="8891185"/>
            <a:ext cx="18799954" cy="943041"/>
            <a:chOff x="0" y="-57150"/>
            <a:chExt cx="4951428" cy="248373"/>
          </a:xfrm>
        </p:grpSpPr>
        <p:sp>
          <p:nvSpPr>
            <p:cNvPr id="352" name="Google Shape;352;p11"/>
            <p:cNvSpPr/>
            <p:nvPr/>
          </p:nvSpPr>
          <p:spPr>
            <a:xfrm>
              <a:off x="0" y="0"/>
              <a:ext cx="4951428" cy="191223"/>
            </a:xfrm>
            <a:custGeom>
              <a:avLst/>
              <a:gdLst/>
              <a:ahLst/>
              <a:cxnLst/>
              <a:rect l="l" t="t" r="r" b="b"/>
              <a:pathLst>
                <a:path w="4951428" h="191223" extrusionOk="0">
                  <a:moveTo>
                    <a:pt x="0" y="0"/>
                  </a:moveTo>
                  <a:lnTo>
                    <a:pt x="4951428" y="0"/>
                  </a:lnTo>
                  <a:lnTo>
                    <a:pt x="4951428" y="191223"/>
                  </a:lnTo>
                  <a:lnTo>
                    <a:pt x="0" y="191223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53" name="Google Shape;353;p11"/>
            <p:cNvSpPr txBox="1"/>
            <p:nvPr/>
          </p:nvSpPr>
          <p:spPr>
            <a:xfrm>
              <a:off x="0" y="-57150"/>
              <a:ext cx="4951428" cy="2483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1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4" name="Google Shape;354;p11"/>
          <p:cNvSpPr/>
          <p:nvPr/>
        </p:nvSpPr>
        <p:spPr>
          <a:xfrm>
            <a:off x="4534208" y="1286195"/>
            <a:ext cx="4281608" cy="7714610"/>
          </a:xfrm>
          <a:custGeom>
            <a:avLst/>
            <a:gdLst/>
            <a:ahLst/>
            <a:cxnLst/>
            <a:rect l="l" t="t" r="r" b="b"/>
            <a:pathLst>
              <a:path w="4281608" h="7714610" extrusionOk="0">
                <a:moveTo>
                  <a:pt x="0" y="0"/>
                </a:moveTo>
                <a:lnTo>
                  <a:pt x="4281608" y="0"/>
                </a:lnTo>
                <a:lnTo>
                  <a:pt x="4281608" y="7714610"/>
                </a:lnTo>
                <a:lnTo>
                  <a:pt x="0" y="7714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55" name="Google Shape;355;p11"/>
          <p:cNvSpPr/>
          <p:nvPr/>
        </p:nvSpPr>
        <p:spPr>
          <a:xfrm>
            <a:off x="9466501" y="1286195"/>
            <a:ext cx="4230531" cy="7073683"/>
          </a:xfrm>
          <a:custGeom>
            <a:avLst/>
            <a:gdLst/>
            <a:ahLst/>
            <a:cxnLst/>
            <a:rect l="l" t="t" r="r" b="b"/>
            <a:pathLst>
              <a:path w="4230531" h="7073683" extrusionOk="0">
                <a:moveTo>
                  <a:pt x="0" y="0"/>
                </a:moveTo>
                <a:lnTo>
                  <a:pt x="4230531" y="0"/>
                </a:lnTo>
                <a:lnTo>
                  <a:pt x="4230531" y="7073683"/>
                </a:lnTo>
                <a:lnTo>
                  <a:pt x="0" y="70736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56" name="Google Shape;356;p11"/>
          <p:cNvSpPr txBox="1"/>
          <p:nvPr/>
        </p:nvSpPr>
        <p:spPr>
          <a:xfrm>
            <a:off x="4534208" y="167759"/>
            <a:ext cx="9219584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87" b="1" i="0" u="none" strike="noStrike" cap="none">
                <a:solidFill>
                  <a:srgbClr val="960000"/>
                </a:solidFill>
                <a:latin typeface="Montserrat"/>
                <a:ea typeface="Montserrat"/>
                <a:cs typeface="Montserrat"/>
                <a:sym typeface="Montserrat"/>
              </a:rPr>
              <a:t>Evidencias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"/>
          <p:cNvSpPr/>
          <p:nvPr/>
        </p:nvSpPr>
        <p:spPr>
          <a:xfrm>
            <a:off x="16225" y="2302495"/>
            <a:ext cx="18288000" cy="4480560"/>
          </a:xfrm>
          <a:custGeom>
            <a:avLst/>
            <a:gdLst/>
            <a:ahLst/>
            <a:cxnLst/>
            <a:rect l="l" t="t" r="r" b="b"/>
            <a:pathLst>
              <a:path w="18288000" h="4480560" extrusionOk="0">
                <a:moveTo>
                  <a:pt x="0" y="0"/>
                </a:moveTo>
                <a:lnTo>
                  <a:pt x="18288000" y="0"/>
                </a:lnTo>
                <a:lnTo>
                  <a:pt x="18288000" y="4480560"/>
                </a:lnTo>
                <a:lnTo>
                  <a:pt x="0" y="448056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62" name="Google Shape;362;p12"/>
          <p:cNvSpPr txBox="1"/>
          <p:nvPr/>
        </p:nvSpPr>
        <p:spPr>
          <a:xfrm>
            <a:off x="4103737" y="539608"/>
            <a:ext cx="10080527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6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CartaGantt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13"/>
          <p:cNvGrpSpPr/>
          <p:nvPr/>
        </p:nvGrpSpPr>
        <p:grpSpPr>
          <a:xfrm>
            <a:off x="-226760" y="2736275"/>
            <a:ext cx="4504432" cy="8023490"/>
            <a:chOff x="0" y="-38100"/>
            <a:chExt cx="1186352" cy="2113183"/>
          </a:xfrm>
        </p:grpSpPr>
        <p:sp>
          <p:nvSpPr>
            <p:cNvPr id="368" name="Google Shape;368;p13"/>
            <p:cNvSpPr/>
            <p:nvPr/>
          </p:nvSpPr>
          <p:spPr>
            <a:xfrm>
              <a:off x="0" y="0"/>
              <a:ext cx="1186352" cy="2075083"/>
            </a:xfrm>
            <a:custGeom>
              <a:avLst/>
              <a:gdLst/>
              <a:ahLst/>
              <a:cxnLst/>
              <a:rect l="l" t="t" r="r" b="b"/>
              <a:pathLst>
                <a:path w="1186352" h="2075083" extrusionOk="0">
                  <a:moveTo>
                    <a:pt x="0" y="0"/>
                  </a:moveTo>
                  <a:lnTo>
                    <a:pt x="1186352" y="0"/>
                  </a:lnTo>
                  <a:lnTo>
                    <a:pt x="1186352" y="2075083"/>
                  </a:lnTo>
                  <a:lnTo>
                    <a:pt x="0" y="2075083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69" name="Google Shape;369;p13"/>
            <p:cNvSpPr txBox="1"/>
            <p:nvPr/>
          </p:nvSpPr>
          <p:spPr>
            <a:xfrm>
              <a:off x="0" y="-38100"/>
              <a:ext cx="1186352" cy="21131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13"/>
          <p:cNvGrpSpPr/>
          <p:nvPr/>
        </p:nvGrpSpPr>
        <p:grpSpPr>
          <a:xfrm>
            <a:off x="4230047" y="2736275"/>
            <a:ext cx="4761607" cy="8023490"/>
            <a:chOff x="0" y="-38100"/>
            <a:chExt cx="1254086" cy="2113183"/>
          </a:xfrm>
        </p:grpSpPr>
        <p:sp>
          <p:nvSpPr>
            <p:cNvPr id="371" name="Google Shape;371;p13"/>
            <p:cNvSpPr/>
            <p:nvPr/>
          </p:nvSpPr>
          <p:spPr>
            <a:xfrm>
              <a:off x="0" y="0"/>
              <a:ext cx="1254086" cy="2075083"/>
            </a:xfrm>
            <a:custGeom>
              <a:avLst/>
              <a:gdLst/>
              <a:ahLst/>
              <a:cxnLst/>
              <a:rect l="l" t="t" r="r" b="b"/>
              <a:pathLst>
                <a:path w="1254086" h="2075083" extrusionOk="0">
                  <a:moveTo>
                    <a:pt x="0" y="0"/>
                  </a:moveTo>
                  <a:lnTo>
                    <a:pt x="1254086" y="0"/>
                  </a:lnTo>
                  <a:lnTo>
                    <a:pt x="1254086" y="2075083"/>
                  </a:lnTo>
                  <a:lnTo>
                    <a:pt x="0" y="2075083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72" name="Google Shape;372;p13"/>
            <p:cNvSpPr txBox="1"/>
            <p:nvPr/>
          </p:nvSpPr>
          <p:spPr>
            <a:xfrm>
              <a:off x="0" y="-38100"/>
              <a:ext cx="1254086" cy="21131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3" name="Google Shape;373;p13"/>
          <p:cNvGrpSpPr/>
          <p:nvPr/>
        </p:nvGrpSpPr>
        <p:grpSpPr>
          <a:xfrm>
            <a:off x="8962971" y="2736275"/>
            <a:ext cx="4761607" cy="8023490"/>
            <a:chOff x="0" y="-38100"/>
            <a:chExt cx="1254086" cy="2113183"/>
          </a:xfrm>
        </p:grpSpPr>
        <p:sp>
          <p:nvSpPr>
            <p:cNvPr id="374" name="Google Shape;374;p13"/>
            <p:cNvSpPr/>
            <p:nvPr/>
          </p:nvSpPr>
          <p:spPr>
            <a:xfrm>
              <a:off x="0" y="0"/>
              <a:ext cx="1254086" cy="2075083"/>
            </a:xfrm>
            <a:custGeom>
              <a:avLst/>
              <a:gdLst/>
              <a:ahLst/>
              <a:cxnLst/>
              <a:rect l="l" t="t" r="r" b="b"/>
              <a:pathLst>
                <a:path w="1254086" h="2075083" extrusionOk="0">
                  <a:moveTo>
                    <a:pt x="0" y="0"/>
                  </a:moveTo>
                  <a:lnTo>
                    <a:pt x="1254086" y="0"/>
                  </a:lnTo>
                  <a:lnTo>
                    <a:pt x="1254086" y="2075083"/>
                  </a:lnTo>
                  <a:lnTo>
                    <a:pt x="0" y="2075083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75" name="Google Shape;375;p13"/>
            <p:cNvSpPr txBox="1"/>
            <p:nvPr/>
          </p:nvSpPr>
          <p:spPr>
            <a:xfrm>
              <a:off x="0" y="-38100"/>
              <a:ext cx="1254086" cy="21131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" name="Google Shape;376;p13"/>
          <p:cNvGrpSpPr/>
          <p:nvPr/>
        </p:nvGrpSpPr>
        <p:grpSpPr>
          <a:xfrm>
            <a:off x="13724578" y="2728572"/>
            <a:ext cx="4761607" cy="8023490"/>
            <a:chOff x="0" y="-38100"/>
            <a:chExt cx="1254086" cy="2113183"/>
          </a:xfrm>
        </p:grpSpPr>
        <p:sp>
          <p:nvSpPr>
            <p:cNvPr id="377" name="Google Shape;377;p13"/>
            <p:cNvSpPr/>
            <p:nvPr/>
          </p:nvSpPr>
          <p:spPr>
            <a:xfrm>
              <a:off x="0" y="0"/>
              <a:ext cx="1254086" cy="2075083"/>
            </a:xfrm>
            <a:custGeom>
              <a:avLst/>
              <a:gdLst/>
              <a:ahLst/>
              <a:cxnLst/>
              <a:rect l="l" t="t" r="r" b="b"/>
              <a:pathLst>
                <a:path w="1254086" h="2075083" extrusionOk="0">
                  <a:moveTo>
                    <a:pt x="0" y="0"/>
                  </a:moveTo>
                  <a:lnTo>
                    <a:pt x="1254086" y="0"/>
                  </a:lnTo>
                  <a:lnTo>
                    <a:pt x="1254086" y="2075083"/>
                  </a:lnTo>
                  <a:lnTo>
                    <a:pt x="0" y="2075083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78" name="Google Shape;378;p13"/>
            <p:cNvSpPr txBox="1"/>
            <p:nvPr/>
          </p:nvSpPr>
          <p:spPr>
            <a:xfrm>
              <a:off x="0" y="-38100"/>
              <a:ext cx="1254086" cy="21131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9" name="Google Shape;379;p13"/>
          <p:cNvSpPr/>
          <p:nvPr/>
        </p:nvSpPr>
        <p:spPr>
          <a:xfrm>
            <a:off x="1190422" y="7136077"/>
            <a:ext cx="1670069" cy="1670069"/>
          </a:xfrm>
          <a:custGeom>
            <a:avLst/>
            <a:gdLst/>
            <a:ahLst/>
            <a:cxnLst/>
            <a:rect l="l" t="t" r="r" b="b"/>
            <a:pathLst>
              <a:path w="1670069" h="1670069" extrusionOk="0">
                <a:moveTo>
                  <a:pt x="0" y="0"/>
                </a:moveTo>
                <a:lnTo>
                  <a:pt x="1670069" y="0"/>
                </a:lnTo>
                <a:lnTo>
                  <a:pt x="1670069" y="1670068"/>
                </a:lnTo>
                <a:lnTo>
                  <a:pt x="0" y="16700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80" name="Google Shape;380;p13"/>
          <p:cNvSpPr/>
          <p:nvPr/>
        </p:nvSpPr>
        <p:spPr>
          <a:xfrm>
            <a:off x="14880595" y="7096517"/>
            <a:ext cx="2449572" cy="2389220"/>
          </a:xfrm>
          <a:custGeom>
            <a:avLst/>
            <a:gdLst/>
            <a:ahLst/>
            <a:cxnLst/>
            <a:rect l="l" t="t" r="r" b="b"/>
            <a:pathLst>
              <a:path w="2449572" h="2389220" extrusionOk="0">
                <a:moveTo>
                  <a:pt x="0" y="0"/>
                </a:moveTo>
                <a:lnTo>
                  <a:pt x="2449572" y="0"/>
                </a:lnTo>
                <a:lnTo>
                  <a:pt x="2449572" y="2389220"/>
                </a:lnTo>
                <a:lnTo>
                  <a:pt x="0" y="2389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81" name="Google Shape;381;p13"/>
          <p:cNvSpPr/>
          <p:nvPr/>
        </p:nvSpPr>
        <p:spPr>
          <a:xfrm>
            <a:off x="10363254" y="7096517"/>
            <a:ext cx="1898605" cy="1898605"/>
          </a:xfrm>
          <a:custGeom>
            <a:avLst/>
            <a:gdLst/>
            <a:ahLst/>
            <a:cxnLst/>
            <a:rect l="l" t="t" r="r" b="b"/>
            <a:pathLst>
              <a:path w="1898605" h="1898605" extrusionOk="0">
                <a:moveTo>
                  <a:pt x="0" y="0"/>
                </a:moveTo>
                <a:lnTo>
                  <a:pt x="1898606" y="0"/>
                </a:lnTo>
                <a:lnTo>
                  <a:pt x="1898606" y="1898605"/>
                </a:lnTo>
                <a:lnTo>
                  <a:pt x="0" y="18986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82" name="Google Shape;382;p13"/>
          <p:cNvSpPr/>
          <p:nvPr/>
        </p:nvSpPr>
        <p:spPr>
          <a:xfrm>
            <a:off x="10049810" y="6960244"/>
            <a:ext cx="2525493" cy="2525493"/>
          </a:xfrm>
          <a:custGeom>
            <a:avLst/>
            <a:gdLst/>
            <a:ahLst/>
            <a:cxnLst/>
            <a:rect l="l" t="t" r="r" b="b"/>
            <a:pathLst>
              <a:path w="2525493" h="2525493" extrusionOk="0">
                <a:moveTo>
                  <a:pt x="0" y="0"/>
                </a:moveTo>
                <a:lnTo>
                  <a:pt x="2525494" y="0"/>
                </a:lnTo>
                <a:lnTo>
                  <a:pt x="2525494" y="2525493"/>
                </a:lnTo>
                <a:lnTo>
                  <a:pt x="0" y="25254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83" name="Google Shape;383;p13"/>
          <p:cNvSpPr/>
          <p:nvPr/>
        </p:nvSpPr>
        <p:spPr>
          <a:xfrm>
            <a:off x="5375683" y="6820351"/>
            <a:ext cx="2470335" cy="2470335"/>
          </a:xfrm>
          <a:custGeom>
            <a:avLst/>
            <a:gdLst/>
            <a:ahLst/>
            <a:cxnLst/>
            <a:rect l="l" t="t" r="r" b="b"/>
            <a:pathLst>
              <a:path w="2470335" h="2470335" extrusionOk="0">
                <a:moveTo>
                  <a:pt x="0" y="0"/>
                </a:moveTo>
                <a:lnTo>
                  <a:pt x="2470336" y="0"/>
                </a:lnTo>
                <a:lnTo>
                  <a:pt x="2470336" y="2470335"/>
                </a:lnTo>
                <a:lnTo>
                  <a:pt x="0" y="24703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84" name="Google Shape;384;p13"/>
          <p:cNvSpPr txBox="1"/>
          <p:nvPr/>
        </p:nvSpPr>
        <p:spPr>
          <a:xfrm>
            <a:off x="4103737" y="539608"/>
            <a:ext cx="10080527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6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Herramientas a utilizar</a:t>
            </a:r>
            <a:endParaRPr/>
          </a:p>
        </p:txBody>
      </p:sp>
      <p:sp>
        <p:nvSpPr>
          <p:cNvPr id="385" name="Google Shape;385;p13"/>
          <p:cNvSpPr txBox="1"/>
          <p:nvPr/>
        </p:nvSpPr>
        <p:spPr>
          <a:xfrm>
            <a:off x="595790" y="3869906"/>
            <a:ext cx="3050121" cy="96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86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Lenguaje y frameworks</a:t>
            </a:r>
            <a:endParaRPr/>
          </a:p>
        </p:txBody>
      </p:sp>
      <p:sp>
        <p:nvSpPr>
          <p:cNvPr id="386" name="Google Shape;386;p13"/>
          <p:cNvSpPr txBox="1"/>
          <p:nvPr/>
        </p:nvSpPr>
        <p:spPr>
          <a:xfrm>
            <a:off x="4701055" y="4128131"/>
            <a:ext cx="3755475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22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Base de datos</a:t>
            </a:r>
            <a:endParaRPr/>
          </a:p>
        </p:txBody>
      </p:sp>
      <p:sp>
        <p:nvSpPr>
          <p:cNvPr id="387" name="Google Shape;387;p13"/>
          <p:cNvSpPr txBox="1"/>
          <p:nvPr/>
        </p:nvSpPr>
        <p:spPr>
          <a:xfrm>
            <a:off x="9512046" y="3792680"/>
            <a:ext cx="3602663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71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 de versiones</a:t>
            </a:r>
            <a:endParaRPr/>
          </a:p>
        </p:txBody>
      </p:sp>
      <p:sp>
        <p:nvSpPr>
          <p:cNvPr id="388" name="Google Shape;388;p13"/>
          <p:cNvSpPr txBox="1"/>
          <p:nvPr/>
        </p:nvSpPr>
        <p:spPr>
          <a:xfrm>
            <a:off x="14100308" y="4022474"/>
            <a:ext cx="4010145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41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Metodología</a:t>
            </a:r>
            <a:endParaRPr/>
          </a:p>
        </p:txBody>
      </p:sp>
      <p:sp>
        <p:nvSpPr>
          <p:cNvPr id="389" name="Google Shape;389;p13"/>
          <p:cNvSpPr txBox="1"/>
          <p:nvPr/>
        </p:nvSpPr>
        <p:spPr>
          <a:xfrm>
            <a:off x="595790" y="5218273"/>
            <a:ext cx="3338723" cy="1226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Flutter </a:t>
            </a:r>
            <a:endParaRPr/>
          </a:p>
        </p:txBody>
      </p:sp>
      <p:sp>
        <p:nvSpPr>
          <p:cNvPr id="390" name="Google Shape;390;p13"/>
          <p:cNvSpPr txBox="1"/>
          <p:nvPr/>
        </p:nvSpPr>
        <p:spPr>
          <a:xfrm>
            <a:off x="4572787" y="5218273"/>
            <a:ext cx="416169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Firebase</a:t>
            </a:r>
            <a:endParaRPr dirty="0"/>
          </a:p>
        </p:txBody>
      </p:sp>
      <p:sp>
        <p:nvSpPr>
          <p:cNvPr id="391" name="Google Shape;391;p13"/>
          <p:cNvSpPr txBox="1"/>
          <p:nvPr/>
        </p:nvSpPr>
        <p:spPr>
          <a:xfrm>
            <a:off x="9674412" y="5218273"/>
            <a:ext cx="3440297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GitHub</a:t>
            </a:r>
            <a:endParaRPr dirty="0"/>
          </a:p>
        </p:txBody>
      </p:sp>
      <p:sp>
        <p:nvSpPr>
          <p:cNvPr id="392" name="Google Shape;392;p13"/>
          <p:cNvSpPr txBox="1"/>
          <p:nvPr/>
        </p:nvSpPr>
        <p:spPr>
          <a:xfrm>
            <a:off x="14410378" y="5218273"/>
            <a:ext cx="3338723" cy="1226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Agil</a:t>
            </a:r>
            <a:endParaRPr/>
          </a:p>
        </p:txBody>
      </p:sp>
      <p:sp>
        <p:nvSpPr>
          <p:cNvPr id="393" name="Google Shape;393;p13"/>
          <p:cNvSpPr/>
          <p:nvPr/>
        </p:nvSpPr>
        <p:spPr>
          <a:xfrm>
            <a:off x="14100308" y="-1139475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7" y="0"/>
                </a:lnTo>
                <a:lnTo>
                  <a:pt x="5072667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399" name="Google Shape;399;p14"/>
          <p:cNvGrpSpPr/>
          <p:nvPr/>
        </p:nvGrpSpPr>
        <p:grpSpPr>
          <a:xfrm rot="1152179">
            <a:off x="13455975" y="-1851422"/>
            <a:ext cx="2565436" cy="14505476"/>
            <a:chOff x="0" y="-38100"/>
            <a:chExt cx="675670" cy="3820372"/>
          </a:xfrm>
        </p:grpSpPr>
        <p:sp>
          <p:nvSpPr>
            <p:cNvPr id="400" name="Google Shape;400;p14"/>
            <p:cNvSpPr/>
            <p:nvPr/>
          </p:nvSpPr>
          <p:spPr>
            <a:xfrm>
              <a:off x="0" y="0"/>
              <a:ext cx="675670" cy="3782272"/>
            </a:xfrm>
            <a:custGeom>
              <a:avLst/>
              <a:gdLst/>
              <a:ahLst/>
              <a:cxnLst/>
              <a:rect l="l" t="t" r="r" b="b"/>
              <a:pathLst>
                <a:path w="675670" h="3782272" extrusionOk="0">
                  <a:moveTo>
                    <a:pt x="0" y="0"/>
                  </a:moveTo>
                  <a:lnTo>
                    <a:pt x="675670" y="0"/>
                  </a:lnTo>
                  <a:lnTo>
                    <a:pt x="675670" y="3782272"/>
                  </a:lnTo>
                  <a:lnTo>
                    <a:pt x="0" y="3782272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01" name="Google Shape;401;p14"/>
            <p:cNvSpPr txBox="1"/>
            <p:nvPr/>
          </p:nvSpPr>
          <p:spPr>
            <a:xfrm>
              <a:off x="0" y="-38100"/>
              <a:ext cx="675670" cy="38203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2" name="Google Shape;402;p14"/>
          <p:cNvSpPr txBox="1"/>
          <p:nvPr/>
        </p:nvSpPr>
        <p:spPr>
          <a:xfrm>
            <a:off x="1028700" y="1028700"/>
            <a:ext cx="5326763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6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Conclusión</a:t>
            </a:r>
            <a:endParaRPr/>
          </a:p>
        </p:txBody>
      </p:sp>
      <p:grpSp>
        <p:nvGrpSpPr>
          <p:cNvPr id="403" name="Google Shape;403;p14"/>
          <p:cNvGrpSpPr/>
          <p:nvPr/>
        </p:nvGrpSpPr>
        <p:grpSpPr>
          <a:xfrm rot="1152179">
            <a:off x="12310280" y="-1876106"/>
            <a:ext cx="732518" cy="14505476"/>
            <a:chOff x="0" y="-38100"/>
            <a:chExt cx="192926" cy="3820372"/>
          </a:xfrm>
        </p:grpSpPr>
        <p:sp>
          <p:nvSpPr>
            <p:cNvPr id="404" name="Google Shape;404;p14"/>
            <p:cNvSpPr/>
            <p:nvPr/>
          </p:nvSpPr>
          <p:spPr>
            <a:xfrm>
              <a:off x="0" y="0"/>
              <a:ext cx="192926" cy="3782272"/>
            </a:xfrm>
            <a:custGeom>
              <a:avLst/>
              <a:gdLst/>
              <a:ahLst/>
              <a:cxnLst/>
              <a:rect l="l" t="t" r="r" b="b"/>
              <a:pathLst>
                <a:path w="192926" h="3782272" extrusionOk="0">
                  <a:moveTo>
                    <a:pt x="0" y="0"/>
                  </a:moveTo>
                  <a:lnTo>
                    <a:pt x="192926" y="0"/>
                  </a:lnTo>
                  <a:lnTo>
                    <a:pt x="192926" y="3782272"/>
                  </a:lnTo>
                  <a:lnTo>
                    <a:pt x="0" y="3782272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05" name="Google Shape;405;p14"/>
            <p:cNvSpPr txBox="1"/>
            <p:nvPr/>
          </p:nvSpPr>
          <p:spPr>
            <a:xfrm>
              <a:off x="0" y="-38100"/>
              <a:ext cx="192926" cy="38203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6" name="Google Shape;406;p14"/>
          <p:cNvSpPr txBox="1"/>
          <p:nvPr/>
        </p:nvSpPr>
        <p:spPr>
          <a:xfrm>
            <a:off x="1143960" y="2245689"/>
            <a:ext cx="11372421" cy="3246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76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El desarrollo de </a:t>
            </a:r>
            <a:r>
              <a:rPr lang="en-US" sz="3076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VecinoSeguro </a:t>
            </a:r>
            <a:r>
              <a:rPr lang="en-US" sz="3076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demuestra la aplicación de conocimientos de ingeniería de software en un proyecto con impacto social, gestionado con metodología ágil para optimizar recursos y tiempos, entregando un producto funcional que aporta tanto a la formación profesional como a la seguridad comunitaria</a:t>
            </a:r>
            <a:endParaRPr/>
          </a:p>
        </p:txBody>
      </p:sp>
      <p:sp>
        <p:nvSpPr>
          <p:cNvPr id="407" name="Google Shape;407;p14"/>
          <p:cNvSpPr/>
          <p:nvPr/>
        </p:nvSpPr>
        <p:spPr>
          <a:xfrm>
            <a:off x="2442500" y="4209782"/>
            <a:ext cx="7213779" cy="7213779"/>
          </a:xfrm>
          <a:custGeom>
            <a:avLst/>
            <a:gdLst/>
            <a:ahLst/>
            <a:cxnLst/>
            <a:rect l="l" t="t" r="r" b="b"/>
            <a:pathLst>
              <a:path w="7213779" h="7213779" extrusionOk="0">
                <a:moveTo>
                  <a:pt x="0" y="0"/>
                </a:moveTo>
                <a:lnTo>
                  <a:pt x="7213779" y="0"/>
                </a:lnTo>
                <a:lnTo>
                  <a:pt x="7213779" y="7213779"/>
                </a:lnTo>
                <a:lnTo>
                  <a:pt x="0" y="72137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5"/>
          <p:cNvSpPr/>
          <p:nvPr/>
        </p:nvSpPr>
        <p:spPr>
          <a:xfrm>
            <a:off x="7314798" y="4819066"/>
            <a:ext cx="17639791" cy="6989767"/>
          </a:xfrm>
          <a:custGeom>
            <a:avLst/>
            <a:gdLst/>
            <a:ahLst/>
            <a:cxnLst/>
            <a:rect l="l" t="t" r="r" b="b"/>
            <a:pathLst>
              <a:path w="17639791" h="6989767" extrusionOk="0">
                <a:moveTo>
                  <a:pt x="0" y="0"/>
                </a:moveTo>
                <a:lnTo>
                  <a:pt x="17639791" y="0"/>
                </a:lnTo>
                <a:lnTo>
                  <a:pt x="17639791" y="6989767"/>
                </a:lnTo>
                <a:lnTo>
                  <a:pt x="0" y="69897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2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413" name="Google Shape;413;p15"/>
          <p:cNvSpPr/>
          <p:nvPr/>
        </p:nvSpPr>
        <p:spPr>
          <a:xfrm>
            <a:off x="6690334" y="1179974"/>
            <a:ext cx="972625" cy="972625"/>
          </a:xfrm>
          <a:custGeom>
            <a:avLst/>
            <a:gdLst/>
            <a:ahLst/>
            <a:cxnLst/>
            <a:rect l="l" t="t" r="r" b="b"/>
            <a:pathLst>
              <a:path w="972625" h="972625" extrusionOk="0">
                <a:moveTo>
                  <a:pt x="0" y="0"/>
                </a:moveTo>
                <a:lnTo>
                  <a:pt x="972626" y="0"/>
                </a:lnTo>
                <a:lnTo>
                  <a:pt x="972626" y="972625"/>
                </a:lnTo>
                <a:lnTo>
                  <a:pt x="0" y="9726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414" name="Google Shape;414;p15"/>
          <p:cNvSpPr/>
          <p:nvPr/>
        </p:nvSpPr>
        <p:spPr>
          <a:xfrm>
            <a:off x="9318538" y="8268874"/>
            <a:ext cx="972625" cy="972625"/>
          </a:xfrm>
          <a:custGeom>
            <a:avLst/>
            <a:gdLst/>
            <a:ahLst/>
            <a:cxnLst/>
            <a:rect l="l" t="t" r="r" b="b"/>
            <a:pathLst>
              <a:path w="972625" h="972625" extrusionOk="0">
                <a:moveTo>
                  <a:pt x="0" y="0"/>
                </a:moveTo>
                <a:lnTo>
                  <a:pt x="972625" y="0"/>
                </a:lnTo>
                <a:lnTo>
                  <a:pt x="972625" y="972626"/>
                </a:lnTo>
                <a:lnTo>
                  <a:pt x="0" y="9726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415" name="Google Shape;415;p15"/>
          <p:cNvGrpSpPr/>
          <p:nvPr/>
        </p:nvGrpSpPr>
        <p:grpSpPr>
          <a:xfrm>
            <a:off x="2452243" y="8051794"/>
            <a:ext cx="2837405" cy="2482730"/>
            <a:chOff x="0" y="0"/>
            <a:chExt cx="812800" cy="711200"/>
          </a:xfrm>
        </p:grpSpPr>
        <p:sp>
          <p:nvSpPr>
            <p:cNvPr id="416" name="Google Shape;416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17" name="Google Shape;417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8" name="Google Shape;418;p15"/>
          <p:cNvGrpSpPr/>
          <p:nvPr/>
        </p:nvGrpSpPr>
        <p:grpSpPr>
          <a:xfrm>
            <a:off x="-1418703" y="655478"/>
            <a:ext cx="2837405" cy="2482730"/>
            <a:chOff x="0" y="0"/>
            <a:chExt cx="812800" cy="711200"/>
          </a:xfrm>
        </p:grpSpPr>
        <p:sp>
          <p:nvSpPr>
            <p:cNvPr id="419" name="Google Shape;419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20" name="Google Shape;420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1" name="Google Shape;421;p15"/>
          <p:cNvGrpSpPr/>
          <p:nvPr/>
        </p:nvGrpSpPr>
        <p:grpSpPr>
          <a:xfrm rot="3680652">
            <a:off x="-3511097" y="4470615"/>
            <a:ext cx="14238649" cy="2112268"/>
            <a:chOff x="0" y="-38100"/>
            <a:chExt cx="3639485" cy="539909"/>
          </a:xfrm>
        </p:grpSpPr>
        <p:sp>
          <p:nvSpPr>
            <p:cNvPr id="422" name="Google Shape;422;p15"/>
            <p:cNvSpPr/>
            <p:nvPr/>
          </p:nvSpPr>
          <p:spPr>
            <a:xfrm>
              <a:off x="0" y="0"/>
              <a:ext cx="3639484" cy="501809"/>
            </a:xfrm>
            <a:custGeom>
              <a:avLst/>
              <a:gdLst/>
              <a:ahLst/>
              <a:cxnLst/>
              <a:rect l="l" t="t" r="r" b="b"/>
              <a:pathLst>
                <a:path w="3639484" h="501809" extrusionOk="0">
                  <a:moveTo>
                    <a:pt x="0" y="0"/>
                  </a:moveTo>
                  <a:lnTo>
                    <a:pt x="3639484" y="0"/>
                  </a:lnTo>
                  <a:lnTo>
                    <a:pt x="3639484" y="501809"/>
                  </a:lnTo>
                  <a:lnTo>
                    <a:pt x="0" y="501809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23" name="Google Shape;423;p15"/>
            <p:cNvSpPr txBox="1"/>
            <p:nvPr/>
          </p:nvSpPr>
          <p:spPr>
            <a:xfrm>
              <a:off x="0" y="-38100"/>
              <a:ext cx="3639485" cy="539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4" name="Google Shape;424;p15"/>
          <p:cNvGrpSpPr/>
          <p:nvPr/>
        </p:nvGrpSpPr>
        <p:grpSpPr>
          <a:xfrm rot="3680652">
            <a:off x="-2137788" y="4926336"/>
            <a:ext cx="14238649" cy="361025"/>
            <a:chOff x="0" y="-38100"/>
            <a:chExt cx="3639485" cy="92281"/>
          </a:xfrm>
        </p:grpSpPr>
        <p:sp>
          <p:nvSpPr>
            <p:cNvPr id="425" name="Google Shape;425;p15"/>
            <p:cNvSpPr/>
            <p:nvPr/>
          </p:nvSpPr>
          <p:spPr>
            <a:xfrm>
              <a:off x="0" y="0"/>
              <a:ext cx="3639484" cy="54181"/>
            </a:xfrm>
            <a:custGeom>
              <a:avLst/>
              <a:gdLst/>
              <a:ahLst/>
              <a:cxnLst/>
              <a:rect l="l" t="t" r="r" b="b"/>
              <a:pathLst>
                <a:path w="3639484" h="54181" extrusionOk="0">
                  <a:moveTo>
                    <a:pt x="0" y="0"/>
                  </a:moveTo>
                  <a:lnTo>
                    <a:pt x="3639484" y="0"/>
                  </a:lnTo>
                  <a:lnTo>
                    <a:pt x="3639484" y="54181"/>
                  </a:lnTo>
                  <a:lnTo>
                    <a:pt x="0" y="54181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26" name="Google Shape;426;p15"/>
            <p:cNvSpPr txBox="1"/>
            <p:nvPr/>
          </p:nvSpPr>
          <p:spPr>
            <a:xfrm>
              <a:off x="0" y="-38100"/>
              <a:ext cx="3639485" cy="922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p15"/>
          <p:cNvGrpSpPr/>
          <p:nvPr/>
        </p:nvGrpSpPr>
        <p:grpSpPr>
          <a:xfrm rot="3696099">
            <a:off x="154081" y="396917"/>
            <a:ext cx="2195945" cy="1921452"/>
            <a:chOff x="0" y="0"/>
            <a:chExt cx="812800" cy="711200"/>
          </a:xfrm>
        </p:grpSpPr>
        <p:sp>
          <p:nvSpPr>
            <p:cNvPr id="428" name="Google Shape;428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29" name="Google Shape;429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0" name="Google Shape;430;p15"/>
          <p:cNvGrpSpPr/>
          <p:nvPr/>
        </p:nvGrpSpPr>
        <p:grpSpPr>
          <a:xfrm rot="3696099">
            <a:off x="3812164" y="7091068"/>
            <a:ext cx="2195945" cy="1921452"/>
            <a:chOff x="0" y="0"/>
            <a:chExt cx="812800" cy="711200"/>
          </a:xfrm>
        </p:grpSpPr>
        <p:sp>
          <p:nvSpPr>
            <p:cNvPr id="431" name="Google Shape;431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32" name="Google Shape;432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3" name="Google Shape;433;p15"/>
          <p:cNvGrpSpPr/>
          <p:nvPr/>
        </p:nvGrpSpPr>
        <p:grpSpPr>
          <a:xfrm rot="3696099">
            <a:off x="4849517" y="9008741"/>
            <a:ext cx="2195945" cy="1921452"/>
            <a:chOff x="0" y="0"/>
            <a:chExt cx="812800" cy="711200"/>
          </a:xfrm>
        </p:grpSpPr>
        <p:sp>
          <p:nvSpPr>
            <p:cNvPr id="434" name="Google Shape;434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35" name="Google Shape;435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6" name="Google Shape;436;p15"/>
          <p:cNvGrpSpPr/>
          <p:nvPr/>
        </p:nvGrpSpPr>
        <p:grpSpPr>
          <a:xfrm rot="3696099">
            <a:off x="1208315" y="2332805"/>
            <a:ext cx="2195945" cy="1921452"/>
            <a:chOff x="0" y="0"/>
            <a:chExt cx="812800" cy="711200"/>
          </a:xfrm>
        </p:grpSpPr>
        <p:sp>
          <p:nvSpPr>
            <p:cNvPr id="437" name="Google Shape;437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38" name="Google Shape;438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9" name="Google Shape;439;p15"/>
          <p:cNvGrpSpPr/>
          <p:nvPr/>
        </p:nvGrpSpPr>
        <p:grpSpPr>
          <a:xfrm>
            <a:off x="1309453" y="7578516"/>
            <a:ext cx="540888" cy="473277"/>
            <a:chOff x="0" y="0"/>
            <a:chExt cx="812800" cy="711200"/>
          </a:xfrm>
        </p:grpSpPr>
        <p:sp>
          <p:nvSpPr>
            <p:cNvPr id="440" name="Google Shape;440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41" name="Google Shape;441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2" name="Google Shape;442;p15"/>
          <p:cNvGrpSpPr/>
          <p:nvPr/>
        </p:nvGrpSpPr>
        <p:grpSpPr>
          <a:xfrm>
            <a:off x="689311" y="8982159"/>
            <a:ext cx="1125484" cy="984798"/>
            <a:chOff x="0" y="0"/>
            <a:chExt cx="812800" cy="711200"/>
          </a:xfrm>
        </p:grpSpPr>
        <p:sp>
          <p:nvSpPr>
            <p:cNvPr id="443" name="Google Shape;443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44" name="Google Shape;444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5" name="Google Shape;445;p15"/>
          <p:cNvGrpSpPr/>
          <p:nvPr/>
        </p:nvGrpSpPr>
        <p:grpSpPr>
          <a:xfrm rot="10800000">
            <a:off x="2013879" y="8597286"/>
            <a:ext cx="1568207" cy="1372181"/>
            <a:chOff x="0" y="0"/>
            <a:chExt cx="812800" cy="711200"/>
          </a:xfrm>
        </p:grpSpPr>
        <p:sp>
          <p:nvSpPr>
            <p:cNvPr id="446" name="Google Shape;446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47" name="Google Shape;447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8" name="Google Shape;448;p15"/>
          <p:cNvGrpSpPr/>
          <p:nvPr/>
        </p:nvGrpSpPr>
        <p:grpSpPr>
          <a:xfrm rot="10800000">
            <a:off x="-960623" y="3128683"/>
            <a:ext cx="1728151" cy="1512132"/>
            <a:chOff x="0" y="0"/>
            <a:chExt cx="812800" cy="711200"/>
          </a:xfrm>
        </p:grpSpPr>
        <p:sp>
          <p:nvSpPr>
            <p:cNvPr id="449" name="Google Shape;449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50" name="Google Shape;450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1" name="Google Shape;451;p15"/>
          <p:cNvGrpSpPr/>
          <p:nvPr/>
        </p:nvGrpSpPr>
        <p:grpSpPr>
          <a:xfrm rot="10800000">
            <a:off x="1046345" y="7348297"/>
            <a:ext cx="467518" cy="409078"/>
            <a:chOff x="0" y="0"/>
            <a:chExt cx="812800" cy="711200"/>
          </a:xfrm>
        </p:grpSpPr>
        <p:sp>
          <p:nvSpPr>
            <p:cNvPr id="452" name="Google Shape;452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53" name="Google Shape;453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4" name="Google Shape;454;p15"/>
          <p:cNvGrpSpPr/>
          <p:nvPr/>
        </p:nvGrpSpPr>
        <p:grpSpPr>
          <a:xfrm rot="10800000">
            <a:off x="764768" y="8982159"/>
            <a:ext cx="349569" cy="305873"/>
            <a:chOff x="0" y="0"/>
            <a:chExt cx="812800" cy="711200"/>
          </a:xfrm>
        </p:grpSpPr>
        <p:sp>
          <p:nvSpPr>
            <p:cNvPr id="455" name="Google Shape;455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56" name="Google Shape;456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7" name="Google Shape;457;p15"/>
          <p:cNvGrpSpPr/>
          <p:nvPr/>
        </p:nvGrpSpPr>
        <p:grpSpPr>
          <a:xfrm>
            <a:off x="1280104" y="5196824"/>
            <a:ext cx="857944" cy="750701"/>
            <a:chOff x="0" y="0"/>
            <a:chExt cx="812800" cy="711200"/>
          </a:xfrm>
        </p:grpSpPr>
        <p:sp>
          <p:nvSpPr>
            <p:cNvPr id="458" name="Google Shape;458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59" name="Google Shape;459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0" name="Google Shape;460;p15"/>
          <p:cNvGrpSpPr/>
          <p:nvPr/>
        </p:nvGrpSpPr>
        <p:grpSpPr>
          <a:xfrm>
            <a:off x="4115300" y="2886761"/>
            <a:ext cx="929760" cy="813540"/>
            <a:chOff x="0" y="0"/>
            <a:chExt cx="812800" cy="711200"/>
          </a:xfrm>
        </p:grpSpPr>
        <p:sp>
          <p:nvSpPr>
            <p:cNvPr id="461" name="Google Shape;461;p15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62" name="Google Shape;462;p15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3" name="Google Shape;463;p15"/>
          <p:cNvGrpSpPr/>
          <p:nvPr/>
        </p:nvGrpSpPr>
        <p:grpSpPr>
          <a:xfrm rot="10800000">
            <a:off x="1906679" y="-574813"/>
            <a:ext cx="2634244" cy="2460583"/>
            <a:chOff x="0" y="0"/>
            <a:chExt cx="812800" cy="759217"/>
          </a:xfrm>
        </p:grpSpPr>
        <p:sp>
          <p:nvSpPr>
            <p:cNvPr id="464" name="Google Shape;464;p15"/>
            <p:cNvSpPr/>
            <p:nvPr/>
          </p:nvSpPr>
          <p:spPr>
            <a:xfrm>
              <a:off x="0" y="0"/>
              <a:ext cx="812800" cy="759217"/>
            </a:xfrm>
            <a:custGeom>
              <a:avLst/>
              <a:gdLst/>
              <a:ahLst/>
              <a:cxnLst/>
              <a:rect l="l" t="t" r="r" b="b"/>
              <a:pathLst>
                <a:path w="812800" h="759217" extrusionOk="0">
                  <a:moveTo>
                    <a:pt x="406400" y="0"/>
                  </a:moveTo>
                  <a:lnTo>
                    <a:pt x="812800" y="759217"/>
                  </a:lnTo>
                  <a:lnTo>
                    <a:pt x="0" y="759217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65" name="Google Shape;465;p15"/>
            <p:cNvSpPr txBox="1"/>
            <p:nvPr/>
          </p:nvSpPr>
          <p:spPr>
            <a:xfrm>
              <a:off x="127000" y="314394"/>
              <a:ext cx="558800" cy="3905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p15"/>
          <p:cNvGrpSpPr/>
          <p:nvPr/>
        </p:nvGrpSpPr>
        <p:grpSpPr>
          <a:xfrm>
            <a:off x="12498334" y="440955"/>
            <a:ext cx="8199190" cy="1027630"/>
            <a:chOff x="0" y="-38100"/>
            <a:chExt cx="3130987" cy="392417"/>
          </a:xfrm>
        </p:grpSpPr>
        <p:sp>
          <p:nvSpPr>
            <p:cNvPr id="467" name="Google Shape;467;p15"/>
            <p:cNvSpPr/>
            <p:nvPr/>
          </p:nvSpPr>
          <p:spPr>
            <a:xfrm>
              <a:off x="0" y="0"/>
              <a:ext cx="3130987" cy="354317"/>
            </a:xfrm>
            <a:custGeom>
              <a:avLst/>
              <a:gdLst/>
              <a:ahLst/>
              <a:cxnLst/>
              <a:rect l="l" t="t" r="r" b="b"/>
              <a:pathLst>
                <a:path w="3130987" h="354317" extrusionOk="0">
                  <a:moveTo>
                    <a:pt x="2927787" y="0"/>
                  </a:moveTo>
                  <a:lnTo>
                    <a:pt x="0" y="0"/>
                  </a:lnTo>
                  <a:lnTo>
                    <a:pt x="203200" y="354317"/>
                  </a:lnTo>
                  <a:lnTo>
                    <a:pt x="3130987" y="354317"/>
                  </a:lnTo>
                  <a:lnTo>
                    <a:pt x="2927787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68" name="Google Shape;468;p15"/>
            <p:cNvSpPr txBox="1"/>
            <p:nvPr/>
          </p:nvSpPr>
          <p:spPr>
            <a:xfrm>
              <a:off x="101600" y="-38100"/>
              <a:ext cx="2927787" cy="39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9" name="Google Shape;469;p15"/>
          <p:cNvGrpSpPr/>
          <p:nvPr/>
        </p:nvGrpSpPr>
        <p:grpSpPr>
          <a:xfrm>
            <a:off x="8116997" y="5555808"/>
            <a:ext cx="11780375" cy="1081883"/>
            <a:chOff x="0" y="-38100"/>
            <a:chExt cx="4272935" cy="392417"/>
          </a:xfrm>
        </p:grpSpPr>
        <p:sp>
          <p:nvSpPr>
            <p:cNvPr id="470" name="Google Shape;470;p15"/>
            <p:cNvSpPr/>
            <p:nvPr/>
          </p:nvSpPr>
          <p:spPr>
            <a:xfrm>
              <a:off x="0" y="0"/>
              <a:ext cx="4272935" cy="354317"/>
            </a:xfrm>
            <a:custGeom>
              <a:avLst/>
              <a:gdLst/>
              <a:ahLst/>
              <a:cxnLst/>
              <a:rect l="l" t="t" r="r" b="b"/>
              <a:pathLst>
                <a:path w="4272935" h="354317" extrusionOk="0">
                  <a:moveTo>
                    <a:pt x="4069735" y="0"/>
                  </a:moveTo>
                  <a:lnTo>
                    <a:pt x="0" y="0"/>
                  </a:lnTo>
                  <a:lnTo>
                    <a:pt x="203200" y="354317"/>
                  </a:lnTo>
                  <a:lnTo>
                    <a:pt x="4272935" y="354317"/>
                  </a:lnTo>
                  <a:lnTo>
                    <a:pt x="4069735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71" name="Google Shape;471;p15"/>
            <p:cNvSpPr txBox="1"/>
            <p:nvPr/>
          </p:nvSpPr>
          <p:spPr>
            <a:xfrm>
              <a:off x="101600" y="-38100"/>
              <a:ext cx="4069735" cy="39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2" name="Google Shape;472;p15"/>
          <p:cNvSpPr txBox="1"/>
          <p:nvPr/>
        </p:nvSpPr>
        <p:spPr>
          <a:xfrm>
            <a:off x="7176647" y="3621556"/>
            <a:ext cx="10587544" cy="1094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Gracias por su atención</a:t>
            </a:r>
            <a:endParaRPr/>
          </a:p>
        </p:txBody>
      </p:sp>
      <p:sp>
        <p:nvSpPr>
          <p:cNvPr id="473" name="Google Shape;473;p15"/>
          <p:cNvSpPr txBox="1"/>
          <p:nvPr/>
        </p:nvSpPr>
        <p:spPr>
          <a:xfrm>
            <a:off x="13575576" y="781655"/>
            <a:ext cx="3222477" cy="39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15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SafeSolution</a:t>
            </a:r>
            <a:endParaRPr/>
          </a:p>
        </p:txBody>
      </p:sp>
      <p:sp>
        <p:nvSpPr>
          <p:cNvPr id="474" name="Google Shape;474;p15"/>
          <p:cNvSpPr/>
          <p:nvPr/>
        </p:nvSpPr>
        <p:spPr>
          <a:xfrm>
            <a:off x="-3123418" y="-1523658"/>
            <a:ext cx="13332491" cy="13332491"/>
          </a:xfrm>
          <a:custGeom>
            <a:avLst/>
            <a:gdLst/>
            <a:ahLst/>
            <a:cxnLst/>
            <a:rect l="l" t="t" r="r" b="b"/>
            <a:pathLst>
              <a:path w="13332491" h="13332491" extrusionOk="0">
                <a:moveTo>
                  <a:pt x="0" y="0"/>
                </a:moveTo>
                <a:lnTo>
                  <a:pt x="13332491" y="0"/>
                </a:lnTo>
                <a:lnTo>
                  <a:pt x="13332491" y="13332491"/>
                </a:lnTo>
                <a:lnTo>
                  <a:pt x="0" y="133324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475" name="Google Shape;475;p15"/>
          <p:cNvSpPr/>
          <p:nvPr/>
        </p:nvSpPr>
        <p:spPr>
          <a:xfrm>
            <a:off x="15362093" y="7580665"/>
            <a:ext cx="3262018" cy="3262018"/>
          </a:xfrm>
          <a:custGeom>
            <a:avLst/>
            <a:gdLst/>
            <a:ahLst/>
            <a:cxnLst/>
            <a:rect l="l" t="t" r="r" b="b"/>
            <a:pathLst>
              <a:path w="3262018" h="3262018" extrusionOk="0">
                <a:moveTo>
                  <a:pt x="0" y="0"/>
                </a:moveTo>
                <a:lnTo>
                  <a:pt x="3262018" y="0"/>
                </a:lnTo>
                <a:lnTo>
                  <a:pt x="3262018" y="3262018"/>
                </a:lnTo>
                <a:lnTo>
                  <a:pt x="0" y="32620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2"/>
          <p:cNvGrpSpPr/>
          <p:nvPr/>
        </p:nvGrpSpPr>
        <p:grpSpPr>
          <a:xfrm>
            <a:off x="8016951" y="-1411845"/>
            <a:ext cx="14229698" cy="12450986"/>
            <a:chOff x="0" y="0"/>
            <a:chExt cx="812800" cy="711200"/>
          </a:xfrm>
        </p:grpSpPr>
        <p:sp>
          <p:nvSpPr>
            <p:cNvPr id="159" name="Google Shape;159;p2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0" name="Google Shape;160;p2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2"/>
          <p:cNvSpPr/>
          <p:nvPr/>
        </p:nvSpPr>
        <p:spPr>
          <a:xfrm>
            <a:off x="9147212" y="-672065"/>
            <a:ext cx="12975401" cy="11237307"/>
          </a:xfrm>
          <a:custGeom>
            <a:avLst/>
            <a:gdLst/>
            <a:ahLst/>
            <a:cxnLst/>
            <a:rect l="l" t="t" r="r" b="b"/>
            <a:pathLst>
              <a:path w="6230874" h="5396230" extrusionOk="0">
                <a:moveTo>
                  <a:pt x="3115437" y="0"/>
                </a:moveTo>
                <a:lnTo>
                  <a:pt x="0" y="5396230"/>
                </a:lnTo>
                <a:lnTo>
                  <a:pt x="6230874" y="539623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4870" r="-14869"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162" name="Google Shape;162;p2"/>
          <p:cNvGrpSpPr/>
          <p:nvPr/>
        </p:nvGrpSpPr>
        <p:grpSpPr>
          <a:xfrm rot="10800000">
            <a:off x="16290024" y="-383127"/>
            <a:ext cx="5384962" cy="4711841"/>
            <a:chOff x="0" y="0"/>
            <a:chExt cx="812800" cy="711200"/>
          </a:xfrm>
        </p:grpSpPr>
        <p:sp>
          <p:nvSpPr>
            <p:cNvPr id="163" name="Google Shape;163;p2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4" name="Google Shape;164;p2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2"/>
          <p:cNvGrpSpPr/>
          <p:nvPr/>
        </p:nvGrpSpPr>
        <p:grpSpPr>
          <a:xfrm>
            <a:off x="11122693" y="-383127"/>
            <a:ext cx="3086100" cy="2700338"/>
            <a:chOff x="0" y="0"/>
            <a:chExt cx="812800" cy="711200"/>
          </a:xfrm>
        </p:grpSpPr>
        <p:sp>
          <p:nvSpPr>
            <p:cNvPr id="166" name="Google Shape;166;p2"/>
            <p:cNvSpPr/>
            <p:nvPr/>
          </p:nvSpPr>
          <p:spPr>
            <a:xfrm>
              <a:off x="0" y="0"/>
              <a:ext cx="812800" cy="711200"/>
            </a:xfrm>
            <a:custGeom>
              <a:avLst/>
              <a:gdLst/>
              <a:ahLst/>
              <a:cxnLst/>
              <a:rect l="l" t="t" r="r" b="b"/>
              <a:pathLst>
                <a:path w="812800" h="711200" extrusionOk="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7" name="Google Shape;167;p2"/>
            <p:cNvSpPr txBox="1"/>
            <p:nvPr/>
          </p:nvSpPr>
          <p:spPr>
            <a:xfrm>
              <a:off x="127000" y="127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"/>
          <p:cNvSpPr txBox="1"/>
          <p:nvPr/>
        </p:nvSpPr>
        <p:spPr>
          <a:xfrm>
            <a:off x="529644" y="765523"/>
            <a:ext cx="11745617" cy="404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¿Qué es?</a:t>
            </a:r>
            <a:endParaRPr/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¿A quién está dirigido?</a:t>
            </a:r>
            <a:endParaRPr/>
          </a:p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¿Qué problema resuelve?</a:t>
            </a:r>
            <a:endParaRPr/>
          </a:p>
          <a:p>
            <a:pPr marL="0" marR="0" lvl="0" indent="0" algn="l" rtl="0">
              <a:lnSpc>
                <a:spcPct val="1403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99" b="1" i="0" u="none" strike="noStrike" cap="none">
              <a:solidFill>
                <a:srgbClr val="82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799551" y="2449772"/>
            <a:ext cx="7555064" cy="7555064"/>
          </a:xfrm>
          <a:custGeom>
            <a:avLst/>
            <a:gdLst/>
            <a:ahLst/>
            <a:cxnLst/>
            <a:rect l="l" t="t" r="r" b="b"/>
            <a:pathLst>
              <a:path w="7555064" h="7555064" extrusionOk="0">
                <a:moveTo>
                  <a:pt x="0" y="0"/>
                </a:moveTo>
                <a:lnTo>
                  <a:pt x="7555064" y="0"/>
                </a:lnTo>
                <a:lnTo>
                  <a:pt x="7555064" y="7555064"/>
                </a:lnTo>
                <a:lnTo>
                  <a:pt x="0" y="755506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70" name="Google Shape;170;p2"/>
          <p:cNvSpPr txBox="1"/>
          <p:nvPr/>
        </p:nvSpPr>
        <p:spPr>
          <a:xfrm>
            <a:off x="2210876" y="7938450"/>
            <a:ext cx="4732413" cy="838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67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VecinoSeguro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3"/>
          <p:cNvGrpSpPr/>
          <p:nvPr/>
        </p:nvGrpSpPr>
        <p:grpSpPr>
          <a:xfrm rot="-5400000">
            <a:off x="-3190141" y="2910596"/>
            <a:ext cx="7667011" cy="3903220"/>
            <a:chOff x="0" y="-7636"/>
            <a:chExt cx="852753" cy="434130"/>
          </a:xfrm>
        </p:grpSpPr>
        <p:sp>
          <p:nvSpPr>
            <p:cNvPr id="176" name="Google Shape;176;p3"/>
            <p:cNvSpPr/>
            <p:nvPr/>
          </p:nvSpPr>
          <p:spPr>
            <a:xfrm>
              <a:off x="0" y="0"/>
              <a:ext cx="852753" cy="426494"/>
            </a:xfrm>
            <a:custGeom>
              <a:avLst/>
              <a:gdLst/>
              <a:ahLst/>
              <a:cxnLst/>
              <a:rect l="l" t="t" r="r" b="b"/>
              <a:pathLst>
                <a:path w="852753" h="426494" extrusionOk="0">
                  <a:moveTo>
                    <a:pt x="426376" y="426494"/>
                  </a:moveTo>
                  <a:lnTo>
                    <a:pt x="852753" y="0"/>
                  </a:lnTo>
                  <a:lnTo>
                    <a:pt x="0" y="0"/>
                  </a:lnTo>
                  <a:lnTo>
                    <a:pt x="426376" y="426494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77" name="Google Shape;177;p3"/>
            <p:cNvSpPr txBox="1"/>
            <p:nvPr/>
          </p:nvSpPr>
          <p:spPr>
            <a:xfrm>
              <a:off x="133243" y="-7636"/>
              <a:ext cx="586268" cy="2361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" name="Google Shape;178;p3"/>
          <p:cNvGrpSpPr/>
          <p:nvPr/>
        </p:nvGrpSpPr>
        <p:grpSpPr>
          <a:xfrm rot="-156239">
            <a:off x="-3364438" y="-1587072"/>
            <a:ext cx="8781934" cy="4520676"/>
            <a:chOff x="0" y="-8846"/>
            <a:chExt cx="812800" cy="418405"/>
          </a:xfrm>
        </p:grpSpPr>
        <p:sp>
          <p:nvSpPr>
            <p:cNvPr id="179" name="Google Shape;179;p3"/>
            <p:cNvSpPr/>
            <p:nvPr/>
          </p:nvSpPr>
          <p:spPr>
            <a:xfrm>
              <a:off x="0" y="0"/>
              <a:ext cx="812800" cy="409559"/>
            </a:xfrm>
            <a:custGeom>
              <a:avLst/>
              <a:gdLst/>
              <a:ahLst/>
              <a:cxnLst/>
              <a:rect l="l" t="t" r="r" b="b"/>
              <a:pathLst>
                <a:path w="812800" h="409559" extrusionOk="0">
                  <a:moveTo>
                    <a:pt x="406400" y="409559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409559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80" name="Google Shape;180;p3"/>
            <p:cNvSpPr txBox="1"/>
            <p:nvPr/>
          </p:nvSpPr>
          <p:spPr>
            <a:xfrm>
              <a:off x="127000" y="-8846"/>
              <a:ext cx="558800" cy="228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3"/>
          <p:cNvGrpSpPr/>
          <p:nvPr/>
        </p:nvGrpSpPr>
        <p:grpSpPr>
          <a:xfrm rot="8100000">
            <a:off x="13133996" y="7460062"/>
            <a:ext cx="14123625" cy="8920397"/>
            <a:chOff x="0" y="-38100"/>
            <a:chExt cx="3719802" cy="2349405"/>
          </a:xfrm>
        </p:grpSpPr>
        <p:sp>
          <p:nvSpPr>
            <p:cNvPr id="182" name="Google Shape;182;p3"/>
            <p:cNvSpPr/>
            <p:nvPr/>
          </p:nvSpPr>
          <p:spPr>
            <a:xfrm>
              <a:off x="0" y="0"/>
              <a:ext cx="3719802" cy="2311305"/>
            </a:xfrm>
            <a:custGeom>
              <a:avLst/>
              <a:gdLst/>
              <a:ahLst/>
              <a:cxnLst/>
              <a:rect l="l" t="t" r="r" b="b"/>
              <a:pathLst>
                <a:path w="3719802" h="2311305" extrusionOk="0">
                  <a:moveTo>
                    <a:pt x="0" y="0"/>
                  </a:moveTo>
                  <a:lnTo>
                    <a:pt x="3719802" y="0"/>
                  </a:lnTo>
                  <a:lnTo>
                    <a:pt x="3719802" y="2311305"/>
                  </a:lnTo>
                  <a:lnTo>
                    <a:pt x="0" y="2311305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83" name="Google Shape;183;p3"/>
            <p:cNvSpPr txBox="1"/>
            <p:nvPr/>
          </p:nvSpPr>
          <p:spPr>
            <a:xfrm>
              <a:off x="0" y="-38100"/>
              <a:ext cx="3719802" cy="23494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4" name="Google Shape;184;p3"/>
          <p:cNvSpPr/>
          <p:nvPr/>
        </p:nvSpPr>
        <p:spPr>
          <a:xfrm>
            <a:off x="142207" y="3908259"/>
            <a:ext cx="1498563" cy="1907893"/>
          </a:xfrm>
          <a:custGeom>
            <a:avLst/>
            <a:gdLst/>
            <a:ahLst/>
            <a:cxnLst/>
            <a:rect l="l" t="t" r="r" b="b"/>
            <a:pathLst>
              <a:path w="1498563" h="1907893" extrusionOk="0">
                <a:moveTo>
                  <a:pt x="0" y="0"/>
                </a:moveTo>
                <a:lnTo>
                  <a:pt x="1498563" y="0"/>
                </a:lnTo>
                <a:lnTo>
                  <a:pt x="1498563" y="1907893"/>
                </a:lnTo>
                <a:lnTo>
                  <a:pt x="0" y="19078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85" name="Google Shape;185;p3"/>
          <p:cNvSpPr/>
          <p:nvPr/>
        </p:nvSpPr>
        <p:spPr>
          <a:xfrm>
            <a:off x="368457" y="0"/>
            <a:ext cx="1673664" cy="2228850"/>
          </a:xfrm>
          <a:custGeom>
            <a:avLst/>
            <a:gdLst/>
            <a:ahLst/>
            <a:cxnLst/>
            <a:rect l="l" t="t" r="r" b="b"/>
            <a:pathLst>
              <a:path w="1673664" h="2228850" extrusionOk="0">
                <a:moveTo>
                  <a:pt x="0" y="0"/>
                </a:moveTo>
                <a:lnTo>
                  <a:pt x="1673664" y="0"/>
                </a:lnTo>
                <a:lnTo>
                  <a:pt x="1673664" y="2228850"/>
                </a:lnTo>
                <a:lnTo>
                  <a:pt x="0" y="22288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186" name="Google Shape;186;p3"/>
          <p:cNvSpPr txBox="1"/>
          <p:nvPr/>
        </p:nvSpPr>
        <p:spPr>
          <a:xfrm>
            <a:off x="2959530" y="1405541"/>
            <a:ext cx="13683167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98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Relevancia del proyecto</a:t>
            </a:r>
            <a:endParaRPr/>
          </a:p>
        </p:txBody>
      </p:sp>
      <p:sp>
        <p:nvSpPr>
          <p:cNvPr id="187" name="Google Shape;187;p3"/>
          <p:cNvSpPr txBox="1"/>
          <p:nvPr/>
        </p:nvSpPr>
        <p:spPr>
          <a:xfrm>
            <a:off x="3445667" y="3276397"/>
            <a:ext cx="13983754" cy="317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25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 seguridad ciudadana es una de las principales preocupaciones de la sociedad actual. Muchas veces los vecinos carecen de canales efectivos para alertar y comunicarse en tiempo real frente a emergencias como robos, incendios o accidentes. VecinoSeguro busca cubrir esta necesidad mediante una aplicación móvil que fomente la colaboración vecinal y la comunicación directa, contribuyendo a la prevención del delito y a una respuesta más rápida ante situaciones de riesgo.</a:t>
            </a:r>
            <a:endParaRPr/>
          </a:p>
        </p:txBody>
      </p:sp>
      <p:sp>
        <p:nvSpPr>
          <p:cNvPr id="188" name="Google Shape;188;p3"/>
          <p:cNvSpPr/>
          <p:nvPr/>
        </p:nvSpPr>
        <p:spPr>
          <a:xfrm>
            <a:off x="7104639" y="5816152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7" y="0"/>
                </a:lnTo>
                <a:lnTo>
                  <a:pt x="5072667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4"/>
          <p:cNvGrpSpPr/>
          <p:nvPr/>
        </p:nvGrpSpPr>
        <p:grpSpPr>
          <a:xfrm>
            <a:off x="2111819" y="2339624"/>
            <a:ext cx="6660055" cy="1360428"/>
            <a:chOff x="0" y="-38100"/>
            <a:chExt cx="1754089" cy="358302"/>
          </a:xfrm>
        </p:grpSpPr>
        <p:sp>
          <p:nvSpPr>
            <p:cNvPr id="194" name="Google Shape;194;p4"/>
            <p:cNvSpPr/>
            <p:nvPr/>
          </p:nvSpPr>
          <p:spPr>
            <a:xfrm>
              <a:off x="0" y="0"/>
              <a:ext cx="1754089" cy="320202"/>
            </a:xfrm>
            <a:custGeom>
              <a:avLst/>
              <a:gdLst/>
              <a:ahLst/>
              <a:cxnLst/>
              <a:rect l="l" t="t" r="r" b="b"/>
              <a:pathLst>
                <a:path w="1754089" h="320202" extrusionOk="0">
                  <a:moveTo>
                    <a:pt x="0" y="0"/>
                  </a:moveTo>
                  <a:lnTo>
                    <a:pt x="1754089" y="0"/>
                  </a:lnTo>
                  <a:lnTo>
                    <a:pt x="1754089" y="320202"/>
                  </a:lnTo>
                  <a:lnTo>
                    <a:pt x="0" y="320202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95" name="Google Shape;195;p4"/>
            <p:cNvSpPr txBox="1"/>
            <p:nvPr/>
          </p:nvSpPr>
          <p:spPr>
            <a:xfrm>
              <a:off x="0" y="-38100"/>
              <a:ext cx="1754089" cy="358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" name="Google Shape;196;p4"/>
          <p:cNvGrpSpPr/>
          <p:nvPr/>
        </p:nvGrpSpPr>
        <p:grpSpPr>
          <a:xfrm>
            <a:off x="2455393" y="1955810"/>
            <a:ext cx="1648305" cy="2208729"/>
            <a:chOff x="0" y="-38100"/>
            <a:chExt cx="635000" cy="850900"/>
          </a:xfrm>
        </p:grpSpPr>
        <p:sp>
          <p:nvSpPr>
            <p:cNvPr id="197" name="Google Shape;197;p4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 extrusionOk="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98" name="Google Shape;198;p4"/>
            <p:cNvSpPr txBox="1"/>
            <p:nvPr/>
          </p:nvSpPr>
          <p:spPr>
            <a:xfrm>
              <a:off x="0" y="-38100"/>
              <a:ext cx="635000" cy="7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4"/>
          <p:cNvGrpSpPr/>
          <p:nvPr/>
        </p:nvGrpSpPr>
        <p:grpSpPr>
          <a:xfrm>
            <a:off x="2646609" y="2434178"/>
            <a:ext cx="1265873" cy="1265873"/>
            <a:chOff x="0" y="0"/>
            <a:chExt cx="812800" cy="812800"/>
          </a:xfrm>
        </p:grpSpPr>
        <p:sp>
          <p:nvSpPr>
            <p:cNvPr id="200" name="Google Shape;200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4"/>
          <p:cNvSpPr txBox="1"/>
          <p:nvPr/>
        </p:nvSpPr>
        <p:spPr>
          <a:xfrm>
            <a:off x="1383927" y="673013"/>
            <a:ext cx="15520146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Pertinencia con el perfil de egreso</a:t>
            </a:r>
            <a:endParaRPr/>
          </a:p>
        </p:txBody>
      </p:sp>
      <p:grpSp>
        <p:nvGrpSpPr>
          <p:cNvPr id="203" name="Google Shape;203;p4"/>
          <p:cNvGrpSpPr/>
          <p:nvPr/>
        </p:nvGrpSpPr>
        <p:grpSpPr>
          <a:xfrm>
            <a:off x="2022412" y="4827973"/>
            <a:ext cx="6922214" cy="1712225"/>
            <a:chOff x="0" y="-38100"/>
            <a:chExt cx="1823134" cy="450956"/>
          </a:xfrm>
        </p:grpSpPr>
        <p:sp>
          <p:nvSpPr>
            <p:cNvPr id="204" name="Google Shape;204;p4"/>
            <p:cNvSpPr/>
            <p:nvPr/>
          </p:nvSpPr>
          <p:spPr>
            <a:xfrm>
              <a:off x="0" y="0"/>
              <a:ext cx="1823134" cy="412856"/>
            </a:xfrm>
            <a:custGeom>
              <a:avLst/>
              <a:gdLst/>
              <a:ahLst/>
              <a:cxnLst/>
              <a:rect l="l" t="t" r="r" b="b"/>
              <a:pathLst>
                <a:path w="1823134" h="412856" extrusionOk="0">
                  <a:moveTo>
                    <a:pt x="0" y="0"/>
                  </a:moveTo>
                  <a:lnTo>
                    <a:pt x="1823134" y="0"/>
                  </a:lnTo>
                  <a:lnTo>
                    <a:pt x="1823134" y="412856"/>
                  </a:lnTo>
                  <a:lnTo>
                    <a:pt x="0" y="412856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05" name="Google Shape;205;p4"/>
            <p:cNvSpPr txBox="1"/>
            <p:nvPr/>
          </p:nvSpPr>
          <p:spPr>
            <a:xfrm>
              <a:off x="0" y="-38100"/>
              <a:ext cx="1823134" cy="450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4"/>
          <p:cNvGrpSpPr/>
          <p:nvPr/>
        </p:nvGrpSpPr>
        <p:grpSpPr>
          <a:xfrm>
            <a:off x="5441847" y="7383279"/>
            <a:ext cx="7115397" cy="1712225"/>
            <a:chOff x="0" y="-38100"/>
            <a:chExt cx="1874014" cy="450956"/>
          </a:xfrm>
        </p:grpSpPr>
        <p:sp>
          <p:nvSpPr>
            <p:cNvPr id="207" name="Google Shape;207;p4"/>
            <p:cNvSpPr/>
            <p:nvPr/>
          </p:nvSpPr>
          <p:spPr>
            <a:xfrm>
              <a:off x="0" y="0"/>
              <a:ext cx="1874014" cy="412856"/>
            </a:xfrm>
            <a:custGeom>
              <a:avLst/>
              <a:gdLst/>
              <a:ahLst/>
              <a:cxnLst/>
              <a:rect l="l" t="t" r="r" b="b"/>
              <a:pathLst>
                <a:path w="1874014" h="412856" extrusionOk="0">
                  <a:moveTo>
                    <a:pt x="0" y="0"/>
                  </a:moveTo>
                  <a:lnTo>
                    <a:pt x="1874014" y="0"/>
                  </a:lnTo>
                  <a:lnTo>
                    <a:pt x="1874014" y="412856"/>
                  </a:lnTo>
                  <a:lnTo>
                    <a:pt x="0" y="412856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08" name="Google Shape;208;p4"/>
            <p:cNvSpPr txBox="1"/>
            <p:nvPr/>
          </p:nvSpPr>
          <p:spPr>
            <a:xfrm>
              <a:off x="0" y="-38100"/>
              <a:ext cx="1874014" cy="450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4"/>
          <p:cNvGrpSpPr/>
          <p:nvPr/>
        </p:nvGrpSpPr>
        <p:grpSpPr>
          <a:xfrm>
            <a:off x="2455393" y="4494266"/>
            <a:ext cx="1648305" cy="2208729"/>
            <a:chOff x="0" y="-38100"/>
            <a:chExt cx="635000" cy="850900"/>
          </a:xfrm>
        </p:grpSpPr>
        <p:sp>
          <p:nvSpPr>
            <p:cNvPr id="210" name="Google Shape;210;p4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 extrusionOk="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11" name="Google Shape;211;p4"/>
            <p:cNvSpPr txBox="1"/>
            <p:nvPr/>
          </p:nvSpPr>
          <p:spPr>
            <a:xfrm>
              <a:off x="0" y="-38100"/>
              <a:ext cx="635000" cy="7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4"/>
          <p:cNvGrpSpPr/>
          <p:nvPr/>
        </p:nvGrpSpPr>
        <p:grpSpPr>
          <a:xfrm>
            <a:off x="5874829" y="7049571"/>
            <a:ext cx="1648305" cy="2208729"/>
            <a:chOff x="0" y="-38100"/>
            <a:chExt cx="635000" cy="850900"/>
          </a:xfrm>
        </p:grpSpPr>
        <p:sp>
          <p:nvSpPr>
            <p:cNvPr id="213" name="Google Shape;213;p4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 extrusionOk="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14" name="Google Shape;214;p4"/>
            <p:cNvSpPr txBox="1"/>
            <p:nvPr/>
          </p:nvSpPr>
          <p:spPr>
            <a:xfrm>
              <a:off x="0" y="-38100"/>
              <a:ext cx="635000" cy="7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4"/>
          <p:cNvGrpSpPr/>
          <p:nvPr/>
        </p:nvGrpSpPr>
        <p:grpSpPr>
          <a:xfrm>
            <a:off x="2646609" y="4972634"/>
            <a:ext cx="1265873" cy="1265873"/>
            <a:chOff x="0" y="0"/>
            <a:chExt cx="812800" cy="812800"/>
          </a:xfrm>
        </p:grpSpPr>
        <p:sp>
          <p:nvSpPr>
            <p:cNvPr id="216" name="Google Shape;216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4"/>
          <p:cNvGrpSpPr/>
          <p:nvPr/>
        </p:nvGrpSpPr>
        <p:grpSpPr>
          <a:xfrm>
            <a:off x="6066045" y="7527940"/>
            <a:ext cx="1265873" cy="1265873"/>
            <a:chOff x="0" y="0"/>
            <a:chExt cx="812800" cy="812800"/>
          </a:xfrm>
        </p:grpSpPr>
        <p:sp>
          <p:nvSpPr>
            <p:cNvPr id="219" name="Google Shape;219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4"/>
          <p:cNvGrpSpPr/>
          <p:nvPr/>
        </p:nvGrpSpPr>
        <p:grpSpPr>
          <a:xfrm>
            <a:off x="9516125" y="2339624"/>
            <a:ext cx="6660055" cy="1569709"/>
            <a:chOff x="0" y="-38100"/>
            <a:chExt cx="1754089" cy="413421"/>
          </a:xfrm>
        </p:grpSpPr>
        <p:sp>
          <p:nvSpPr>
            <p:cNvPr id="222" name="Google Shape;222;p4"/>
            <p:cNvSpPr/>
            <p:nvPr/>
          </p:nvSpPr>
          <p:spPr>
            <a:xfrm>
              <a:off x="0" y="0"/>
              <a:ext cx="1754089" cy="375321"/>
            </a:xfrm>
            <a:custGeom>
              <a:avLst/>
              <a:gdLst/>
              <a:ahLst/>
              <a:cxnLst/>
              <a:rect l="l" t="t" r="r" b="b"/>
              <a:pathLst>
                <a:path w="1754089" h="375321" extrusionOk="0">
                  <a:moveTo>
                    <a:pt x="0" y="0"/>
                  </a:moveTo>
                  <a:lnTo>
                    <a:pt x="1754089" y="0"/>
                  </a:lnTo>
                  <a:lnTo>
                    <a:pt x="1754089" y="375321"/>
                  </a:lnTo>
                  <a:lnTo>
                    <a:pt x="0" y="375321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23" name="Google Shape;223;p4"/>
            <p:cNvSpPr txBox="1"/>
            <p:nvPr/>
          </p:nvSpPr>
          <p:spPr>
            <a:xfrm>
              <a:off x="0" y="-38100"/>
              <a:ext cx="1754089" cy="4134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4"/>
          <p:cNvGrpSpPr/>
          <p:nvPr/>
        </p:nvGrpSpPr>
        <p:grpSpPr>
          <a:xfrm>
            <a:off x="9859699" y="1955810"/>
            <a:ext cx="1648305" cy="2208729"/>
            <a:chOff x="0" y="-38100"/>
            <a:chExt cx="635000" cy="850900"/>
          </a:xfrm>
        </p:grpSpPr>
        <p:sp>
          <p:nvSpPr>
            <p:cNvPr id="225" name="Google Shape;225;p4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 extrusionOk="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26" name="Google Shape;226;p4"/>
            <p:cNvSpPr txBox="1"/>
            <p:nvPr/>
          </p:nvSpPr>
          <p:spPr>
            <a:xfrm>
              <a:off x="0" y="-38100"/>
              <a:ext cx="635000" cy="7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4"/>
          <p:cNvGrpSpPr/>
          <p:nvPr/>
        </p:nvGrpSpPr>
        <p:grpSpPr>
          <a:xfrm>
            <a:off x="10050915" y="2434178"/>
            <a:ext cx="1265873" cy="1265873"/>
            <a:chOff x="0" y="0"/>
            <a:chExt cx="812800" cy="812800"/>
          </a:xfrm>
        </p:grpSpPr>
        <p:sp>
          <p:nvSpPr>
            <p:cNvPr id="228" name="Google Shape;228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4"/>
          <p:cNvGrpSpPr/>
          <p:nvPr/>
        </p:nvGrpSpPr>
        <p:grpSpPr>
          <a:xfrm>
            <a:off x="9516125" y="4878080"/>
            <a:ext cx="7159111" cy="1563331"/>
            <a:chOff x="0" y="-38100"/>
            <a:chExt cx="1885527" cy="411742"/>
          </a:xfrm>
        </p:grpSpPr>
        <p:sp>
          <p:nvSpPr>
            <p:cNvPr id="231" name="Google Shape;231;p4"/>
            <p:cNvSpPr/>
            <p:nvPr/>
          </p:nvSpPr>
          <p:spPr>
            <a:xfrm>
              <a:off x="0" y="0"/>
              <a:ext cx="1885527" cy="373642"/>
            </a:xfrm>
            <a:custGeom>
              <a:avLst/>
              <a:gdLst/>
              <a:ahLst/>
              <a:cxnLst/>
              <a:rect l="l" t="t" r="r" b="b"/>
              <a:pathLst>
                <a:path w="1885527" h="373642" extrusionOk="0">
                  <a:moveTo>
                    <a:pt x="0" y="0"/>
                  </a:moveTo>
                  <a:lnTo>
                    <a:pt x="1885527" y="0"/>
                  </a:lnTo>
                  <a:lnTo>
                    <a:pt x="1885527" y="373642"/>
                  </a:lnTo>
                  <a:lnTo>
                    <a:pt x="0" y="373642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32" name="Google Shape;232;p4"/>
            <p:cNvSpPr txBox="1"/>
            <p:nvPr/>
          </p:nvSpPr>
          <p:spPr>
            <a:xfrm>
              <a:off x="0" y="-38100"/>
              <a:ext cx="1885527" cy="4117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Google Shape;233;p4"/>
          <p:cNvGrpSpPr/>
          <p:nvPr/>
        </p:nvGrpSpPr>
        <p:grpSpPr>
          <a:xfrm>
            <a:off x="9859699" y="4494266"/>
            <a:ext cx="1648305" cy="2208729"/>
            <a:chOff x="0" y="-38100"/>
            <a:chExt cx="635000" cy="850900"/>
          </a:xfrm>
        </p:grpSpPr>
        <p:sp>
          <p:nvSpPr>
            <p:cNvPr id="234" name="Google Shape;234;p4"/>
            <p:cNvSpPr/>
            <p:nvPr/>
          </p:nvSpPr>
          <p:spPr>
            <a:xfrm>
              <a:off x="0" y="0"/>
              <a:ext cx="635000" cy="812800"/>
            </a:xfrm>
            <a:custGeom>
              <a:avLst/>
              <a:gdLst/>
              <a:ahLst/>
              <a:cxnLst/>
              <a:rect l="l" t="t" r="r" b="b"/>
              <a:pathLst>
                <a:path w="635000" h="812800" extrusionOk="0">
                  <a:moveTo>
                    <a:pt x="635000" y="0"/>
                  </a:moveTo>
                  <a:lnTo>
                    <a:pt x="635000" y="698500"/>
                  </a:lnTo>
                  <a:lnTo>
                    <a:pt x="317500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35" name="Google Shape;235;p4"/>
            <p:cNvSpPr txBox="1"/>
            <p:nvPr/>
          </p:nvSpPr>
          <p:spPr>
            <a:xfrm>
              <a:off x="0" y="-38100"/>
              <a:ext cx="635000" cy="7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4"/>
          <p:cNvGrpSpPr/>
          <p:nvPr/>
        </p:nvGrpSpPr>
        <p:grpSpPr>
          <a:xfrm>
            <a:off x="10050915" y="4972634"/>
            <a:ext cx="1265873" cy="1265873"/>
            <a:chOff x="0" y="0"/>
            <a:chExt cx="812800" cy="812800"/>
          </a:xfrm>
        </p:grpSpPr>
        <p:sp>
          <p:nvSpPr>
            <p:cNvPr id="237" name="Google Shape;237;p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4"/>
          <p:cNvSpPr txBox="1"/>
          <p:nvPr/>
        </p:nvSpPr>
        <p:spPr>
          <a:xfrm>
            <a:off x="2771582" y="2564204"/>
            <a:ext cx="1015929" cy="951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0" b="0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/>
          </a:p>
        </p:txBody>
      </p:sp>
      <p:sp>
        <p:nvSpPr>
          <p:cNvPr id="240" name="Google Shape;240;p4"/>
          <p:cNvSpPr txBox="1"/>
          <p:nvPr/>
        </p:nvSpPr>
        <p:spPr>
          <a:xfrm>
            <a:off x="2771582" y="5120115"/>
            <a:ext cx="1015929" cy="951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0" b="0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/>
          </a:p>
        </p:txBody>
      </p:sp>
      <p:sp>
        <p:nvSpPr>
          <p:cNvPr id="241" name="Google Shape;241;p4"/>
          <p:cNvSpPr txBox="1"/>
          <p:nvPr/>
        </p:nvSpPr>
        <p:spPr>
          <a:xfrm>
            <a:off x="6191017" y="7675421"/>
            <a:ext cx="1015929" cy="951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0" b="0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/>
          </a:p>
        </p:txBody>
      </p:sp>
      <p:sp>
        <p:nvSpPr>
          <p:cNvPr id="242" name="Google Shape;242;p4"/>
          <p:cNvSpPr txBox="1"/>
          <p:nvPr/>
        </p:nvSpPr>
        <p:spPr>
          <a:xfrm>
            <a:off x="10175888" y="2564204"/>
            <a:ext cx="1015929" cy="951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0" b="0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/>
          </a:p>
        </p:txBody>
      </p:sp>
      <p:sp>
        <p:nvSpPr>
          <p:cNvPr id="243" name="Google Shape;243;p4"/>
          <p:cNvSpPr txBox="1"/>
          <p:nvPr/>
        </p:nvSpPr>
        <p:spPr>
          <a:xfrm>
            <a:off x="10175888" y="5120115"/>
            <a:ext cx="1015929" cy="951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0" b="0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/>
          </a:p>
        </p:txBody>
      </p:sp>
      <p:sp>
        <p:nvSpPr>
          <p:cNvPr id="244" name="Google Shape;244;p4"/>
          <p:cNvSpPr txBox="1"/>
          <p:nvPr/>
        </p:nvSpPr>
        <p:spPr>
          <a:xfrm>
            <a:off x="4248938" y="2657540"/>
            <a:ext cx="4433529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1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Levantamiento y análisis de requerimientos.</a:t>
            </a:r>
            <a:endParaRPr/>
          </a:p>
        </p:txBody>
      </p:sp>
      <p:sp>
        <p:nvSpPr>
          <p:cNvPr id="245" name="Google Shape;245;p4"/>
          <p:cNvSpPr txBox="1"/>
          <p:nvPr/>
        </p:nvSpPr>
        <p:spPr>
          <a:xfrm>
            <a:off x="4125113" y="5137291"/>
            <a:ext cx="4819513" cy="124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1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Desarrollo de aplicaciones móviles con integración de servicios backend.</a:t>
            </a:r>
            <a:endParaRPr/>
          </a:p>
        </p:txBody>
      </p:sp>
      <p:sp>
        <p:nvSpPr>
          <p:cNvPr id="246" name="Google Shape;246;p4"/>
          <p:cNvSpPr txBox="1"/>
          <p:nvPr/>
        </p:nvSpPr>
        <p:spPr>
          <a:xfrm>
            <a:off x="7641159" y="7692596"/>
            <a:ext cx="4819513" cy="124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1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Pruebas y despliegue de soluciones tecnológicas en entornos reales.</a:t>
            </a:r>
            <a:endParaRPr/>
          </a:p>
        </p:txBody>
      </p:sp>
      <p:sp>
        <p:nvSpPr>
          <p:cNvPr id="247" name="Google Shape;247;p4"/>
          <p:cNvSpPr txBox="1"/>
          <p:nvPr/>
        </p:nvSpPr>
        <p:spPr>
          <a:xfrm>
            <a:off x="11623941" y="2571132"/>
            <a:ext cx="4458626" cy="124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1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Modelamiento de datos y diseño de arquitectura de software.</a:t>
            </a:r>
            <a:endParaRPr/>
          </a:p>
        </p:txBody>
      </p:sp>
      <p:sp>
        <p:nvSpPr>
          <p:cNvPr id="248" name="Google Shape;248;p4"/>
          <p:cNvSpPr txBox="1"/>
          <p:nvPr/>
        </p:nvSpPr>
        <p:spPr>
          <a:xfrm>
            <a:off x="11666959" y="5112951"/>
            <a:ext cx="5008278" cy="124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1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Aplicación de metodología ágil para la gestión del proyecto.</a:t>
            </a:r>
            <a:endParaRPr/>
          </a:p>
        </p:txBody>
      </p:sp>
      <p:sp>
        <p:nvSpPr>
          <p:cNvPr id="249" name="Google Shape;249;p4"/>
          <p:cNvSpPr/>
          <p:nvPr/>
        </p:nvSpPr>
        <p:spPr>
          <a:xfrm>
            <a:off x="14171098" y="6360726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6" y="0"/>
                </a:lnTo>
                <a:lnTo>
                  <a:pt x="5072666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5"/>
          <p:cNvPicPr preferRelativeResize="0"/>
          <p:nvPr/>
        </p:nvPicPr>
        <p:blipFill rotWithShape="1">
          <a:blip r:embed="rId3">
            <a:alphaModFix/>
          </a:blip>
          <a:srcRect l="25947" r="25946"/>
          <a:stretch/>
        </p:blipFill>
        <p:spPr>
          <a:xfrm>
            <a:off x="10130973" y="0"/>
            <a:ext cx="8157027" cy="77152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5"/>
          <p:cNvGrpSpPr/>
          <p:nvPr/>
        </p:nvGrpSpPr>
        <p:grpSpPr>
          <a:xfrm>
            <a:off x="11070061" y="6445935"/>
            <a:ext cx="8096443" cy="4439528"/>
            <a:chOff x="0" y="-38100"/>
            <a:chExt cx="2132396" cy="1169258"/>
          </a:xfrm>
        </p:grpSpPr>
        <p:sp>
          <p:nvSpPr>
            <p:cNvPr id="256" name="Google Shape;256;p5"/>
            <p:cNvSpPr/>
            <p:nvPr/>
          </p:nvSpPr>
          <p:spPr>
            <a:xfrm>
              <a:off x="0" y="0"/>
              <a:ext cx="2132396" cy="1131158"/>
            </a:xfrm>
            <a:custGeom>
              <a:avLst/>
              <a:gdLst/>
              <a:ahLst/>
              <a:cxnLst/>
              <a:rect l="l" t="t" r="r" b="b"/>
              <a:pathLst>
                <a:path w="2132396" h="1131158" extrusionOk="0">
                  <a:moveTo>
                    <a:pt x="0" y="0"/>
                  </a:moveTo>
                  <a:lnTo>
                    <a:pt x="2132396" y="0"/>
                  </a:lnTo>
                  <a:lnTo>
                    <a:pt x="2132396" y="1131158"/>
                  </a:lnTo>
                  <a:lnTo>
                    <a:pt x="0" y="1131158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57" name="Google Shape;257;p5"/>
            <p:cNvSpPr txBox="1"/>
            <p:nvPr/>
          </p:nvSpPr>
          <p:spPr>
            <a:xfrm>
              <a:off x="0" y="-38100"/>
              <a:ext cx="2132396" cy="11692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" name="Google Shape;258;p5"/>
          <p:cNvGrpSpPr/>
          <p:nvPr/>
        </p:nvGrpSpPr>
        <p:grpSpPr>
          <a:xfrm>
            <a:off x="9748910" y="408613"/>
            <a:ext cx="764126" cy="1062426"/>
            <a:chOff x="0" y="-38100"/>
            <a:chExt cx="201251" cy="279816"/>
          </a:xfrm>
        </p:grpSpPr>
        <p:sp>
          <p:nvSpPr>
            <p:cNvPr id="259" name="Google Shape;259;p5"/>
            <p:cNvSpPr/>
            <p:nvPr/>
          </p:nvSpPr>
          <p:spPr>
            <a:xfrm>
              <a:off x="0" y="0"/>
              <a:ext cx="201251" cy="241716"/>
            </a:xfrm>
            <a:custGeom>
              <a:avLst/>
              <a:gdLst/>
              <a:ahLst/>
              <a:cxnLst/>
              <a:rect l="l" t="t" r="r" b="b"/>
              <a:pathLst>
                <a:path w="201251" h="241716" extrusionOk="0">
                  <a:moveTo>
                    <a:pt x="0" y="0"/>
                  </a:moveTo>
                  <a:lnTo>
                    <a:pt x="201251" y="0"/>
                  </a:lnTo>
                  <a:lnTo>
                    <a:pt x="201251" y="241716"/>
                  </a:lnTo>
                  <a:lnTo>
                    <a:pt x="0" y="241716"/>
                  </a:ln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60" name="Google Shape;260;p5"/>
            <p:cNvSpPr txBox="1"/>
            <p:nvPr/>
          </p:nvSpPr>
          <p:spPr>
            <a:xfrm>
              <a:off x="0" y="-38100"/>
              <a:ext cx="201251" cy="279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" name="Google Shape;261;p5"/>
          <p:cNvGrpSpPr/>
          <p:nvPr/>
        </p:nvGrpSpPr>
        <p:grpSpPr>
          <a:xfrm>
            <a:off x="9573948" y="6955697"/>
            <a:ext cx="1878176" cy="1374528"/>
            <a:chOff x="0" y="-38100"/>
            <a:chExt cx="494664" cy="362015"/>
          </a:xfrm>
        </p:grpSpPr>
        <p:sp>
          <p:nvSpPr>
            <p:cNvPr id="262" name="Google Shape;262;p5"/>
            <p:cNvSpPr/>
            <p:nvPr/>
          </p:nvSpPr>
          <p:spPr>
            <a:xfrm>
              <a:off x="0" y="0"/>
              <a:ext cx="494664" cy="323915"/>
            </a:xfrm>
            <a:custGeom>
              <a:avLst/>
              <a:gdLst/>
              <a:ahLst/>
              <a:cxnLst/>
              <a:rect l="l" t="t" r="r" b="b"/>
              <a:pathLst>
                <a:path w="494664" h="323915" extrusionOk="0">
                  <a:moveTo>
                    <a:pt x="0" y="0"/>
                  </a:moveTo>
                  <a:lnTo>
                    <a:pt x="494664" y="0"/>
                  </a:lnTo>
                  <a:lnTo>
                    <a:pt x="494664" y="323915"/>
                  </a:lnTo>
                  <a:lnTo>
                    <a:pt x="0" y="323915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63" name="Google Shape;263;p5"/>
            <p:cNvSpPr txBox="1"/>
            <p:nvPr/>
          </p:nvSpPr>
          <p:spPr>
            <a:xfrm>
              <a:off x="0" y="-38100"/>
              <a:ext cx="494664" cy="3620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4" name="Google Shape;264;p5"/>
          <p:cNvGrpSpPr/>
          <p:nvPr/>
        </p:nvGrpSpPr>
        <p:grpSpPr>
          <a:xfrm>
            <a:off x="907876" y="8867444"/>
            <a:ext cx="6025432" cy="637051"/>
            <a:chOff x="0" y="-38100"/>
            <a:chExt cx="1586945" cy="167783"/>
          </a:xfrm>
        </p:grpSpPr>
        <p:sp>
          <p:nvSpPr>
            <p:cNvPr id="265" name="Google Shape;265;p5"/>
            <p:cNvSpPr/>
            <p:nvPr/>
          </p:nvSpPr>
          <p:spPr>
            <a:xfrm>
              <a:off x="0" y="0"/>
              <a:ext cx="1586945" cy="129683"/>
            </a:xfrm>
            <a:custGeom>
              <a:avLst/>
              <a:gdLst/>
              <a:ahLst/>
              <a:cxnLst/>
              <a:rect l="l" t="t" r="r" b="b"/>
              <a:pathLst>
                <a:path w="1586945" h="129683" extrusionOk="0">
                  <a:moveTo>
                    <a:pt x="0" y="0"/>
                  </a:moveTo>
                  <a:lnTo>
                    <a:pt x="1586945" y="0"/>
                  </a:lnTo>
                  <a:lnTo>
                    <a:pt x="1586945" y="129683"/>
                  </a:lnTo>
                  <a:lnTo>
                    <a:pt x="0" y="129683"/>
                  </a:lnTo>
                  <a:close/>
                </a:path>
              </a:pathLst>
            </a:custGeom>
            <a:solidFill>
              <a:srgbClr val="A40E0E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66" name="Google Shape;266;p5"/>
            <p:cNvSpPr txBox="1"/>
            <p:nvPr/>
          </p:nvSpPr>
          <p:spPr>
            <a:xfrm>
              <a:off x="0" y="-38100"/>
              <a:ext cx="1586945" cy="167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Google Shape;267;p5"/>
          <p:cNvSpPr/>
          <p:nvPr/>
        </p:nvSpPr>
        <p:spPr>
          <a:xfrm>
            <a:off x="14171098" y="6360726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6" y="0"/>
                </a:lnTo>
                <a:lnTo>
                  <a:pt x="5072666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268" name="Google Shape;268;p5"/>
          <p:cNvSpPr txBox="1"/>
          <p:nvPr/>
        </p:nvSpPr>
        <p:spPr>
          <a:xfrm>
            <a:off x="907876" y="457221"/>
            <a:ext cx="8236124" cy="3400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487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Relación con los intereses profesionales</a:t>
            </a:r>
            <a:endParaRPr/>
          </a:p>
        </p:txBody>
      </p:sp>
      <p:sp>
        <p:nvSpPr>
          <p:cNvPr id="269" name="Google Shape;269;p5"/>
          <p:cNvSpPr txBox="1"/>
          <p:nvPr/>
        </p:nvSpPr>
        <p:spPr>
          <a:xfrm>
            <a:off x="907876" y="4341274"/>
            <a:ext cx="8003361" cy="2557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47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El desarrollo de </a:t>
            </a:r>
            <a:r>
              <a:rPr lang="en-US" sz="2447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VecinoSeguro </a:t>
            </a:r>
            <a:r>
              <a:rPr lang="en-US" sz="2447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 alinea con intereses profesionales en el ámbito de la innovación tecnológica y la seguridad ciudadana, combinando la construcción de software con impacto social y el uso de tecnologías actuales en movilidad, notificaciones push y geolocalización.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/>
          <p:nvPr/>
        </p:nvSpPr>
        <p:spPr>
          <a:xfrm rot="5400000">
            <a:off x="-4162308" y="2082509"/>
            <a:ext cx="12525796" cy="6121983"/>
          </a:xfrm>
          <a:custGeom>
            <a:avLst/>
            <a:gdLst/>
            <a:ahLst/>
            <a:cxnLst/>
            <a:rect l="l" t="t" r="r" b="b"/>
            <a:pathLst>
              <a:path w="12525796" h="6121983" extrusionOk="0">
                <a:moveTo>
                  <a:pt x="0" y="0"/>
                </a:moveTo>
                <a:lnTo>
                  <a:pt x="12525796" y="0"/>
                </a:lnTo>
                <a:lnTo>
                  <a:pt x="12525796" y="6121982"/>
                </a:lnTo>
                <a:lnTo>
                  <a:pt x="0" y="61219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275" name="Google Shape;275;p6"/>
          <p:cNvGrpSpPr/>
          <p:nvPr/>
        </p:nvGrpSpPr>
        <p:grpSpPr>
          <a:xfrm>
            <a:off x="-3518468" y="1647076"/>
            <a:ext cx="6026523" cy="6992848"/>
            <a:chOff x="0" y="0"/>
            <a:chExt cx="812800" cy="943129"/>
          </a:xfrm>
        </p:grpSpPr>
        <p:sp>
          <p:nvSpPr>
            <p:cNvPr id="276" name="Google Shape;276;p6"/>
            <p:cNvSpPr/>
            <p:nvPr/>
          </p:nvSpPr>
          <p:spPr>
            <a:xfrm>
              <a:off x="0" y="0"/>
              <a:ext cx="812800" cy="943129"/>
            </a:xfrm>
            <a:custGeom>
              <a:avLst/>
              <a:gdLst/>
              <a:ahLst/>
              <a:cxnLst/>
              <a:rect l="l" t="t" r="r" b="b"/>
              <a:pathLst>
                <a:path w="812800" h="943129" extrusionOk="0">
                  <a:moveTo>
                    <a:pt x="406400" y="0"/>
                  </a:moveTo>
                  <a:cubicBezTo>
                    <a:pt x="181951" y="0"/>
                    <a:pt x="0" y="211127"/>
                    <a:pt x="0" y="471564"/>
                  </a:cubicBezTo>
                  <a:cubicBezTo>
                    <a:pt x="0" y="732002"/>
                    <a:pt x="181951" y="943129"/>
                    <a:pt x="406400" y="943129"/>
                  </a:cubicBezTo>
                  <a:cubicBezTo>
                    <a:pt x="630849" y="943129"/>
                    <a:pt x="812800" y="732002"/>
                    <a:pt x="812800" y="471564"/>
                  </a:cubicBezTo>
                  <a:cubicBezTo>
                    <a:pt x="812800" y="21112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 txBox="1"/>
            <p:nvPr/>
          </p:nvSpPr>
          <p:spPr>
            <a:xfrm>
              <a:off x="76200" y="50318"/>
              <a:ext cx="660400" cy="8043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8" name="Google Shape;278;p6"/>
          <p:cNvSpPr txBox="1"/>
          <p:nvPr/>
        </p:nvSpPr>
        <p:spPr>
          <a:xfrm>
            <a:off x="6390930" y="509667"/>
            <a:ext cx="10080527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46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Factibilidad de desarrollo</a:t>
            </a:r>
            <a:endParaRPr/>
          </a:p>
        </p:txBody>
      </p:sp>
      <p:sp>
        <p:nvSpPr>
          <p:cNvPr id="279" name="Google Shape;279;p6"/>
          <p:cNvSpPr txBox="1"/>
          <p:nvPr/>
        </p:nvSpPr>
        <p:spPr>
          <a:xfrm>
            <a:off x="5621209" y="2153168"/>
            <a:ext cx="12232129" cy="5557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62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El proyecto es factible dado que:</a:t>
            </a:r>
            <a:endParaRPr/>
          </a:p>
          <a:p>
            <a:pPr marL="531629" marR="0" lvl="1" indent="-265814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62"/>
              <a:buFont typeface="Arial"/>
              <a:buChar char="•"/>
            </a:pPr>
            <a:r>
              <a:rPr lang="en-US" sz="2462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Recursos:</a:t>
            </a:r>
            <a:r>
              <a:rPr lang="en-US" sz="2462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se cuenta con las herramientas necesarias (frameworks de desarrollo móvil, servicios en la nube y motores de base de datos).</a:t>
            </a:r>
            <a:endParaRPr/>
          </a:p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62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31629" marR="0" lvl="1" indent="-265814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62"/>
              <a:buFont typeface="Arial"/>
              <a:buChar char="•"/>
            </a:pPr>
            <a:r>
              <a:rPr lang="en-US" sz="2462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Tiempo:</a:t>
            </a:r>
            <a:r>
              <a:rPr lang="en-US" sz="2462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el plazo estimado de 4 meses es suficiente para el alcance definido (MVP con funcionalidades principales).</a:t>
            </a:r>
            <a:endParaRPr/>
          </a:p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62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31629" marR="0" lvl="1" indent="-265814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62"/>
              <a:buFont typeface="Arial"/>
              <a:buChar char="•"/>
            </a:pPr>
            <a:r>
              <a:rPr lang="en-US" sz="2462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Limitaciones:</a:t>
            </a:r>
            <a:r>
              <a:rPr lang="en-US" sz="2462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no se implementará integración con organismos oficiales en esta primera versión.</a:t>
            </a:r>
            <a:endParaRPr/>
          </a:p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62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31629" marR="0" lvl="1" indent="-265814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62"/>
              <a:buFont typeface="Arial"/>
              <a:buChar char="•"/>
            </a:pPr>
            <a:r>
              <a:rPr lang="en-US" sz="2462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Fortalezas:</a:t>
            </a:r>
            <a:r>
              <a:rPr lang="en-US" sz="2462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el uso de metodologías ágiles permitirá un avance progresivo, con entregables en cada sprint y capacidad de adaptación.</a:t>
            </a:r>
            <a:endParaRPr/>
          </a:p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62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6"/>
          <p:cNvSpPr/>
          <p:nvPr/>
        </p:nvSpPr>
        <p:spPr>
          <a:xfrm>
            <a:off x="14171098" y="6360726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6" y="0"/>
                </a:lnTo>
                <a:lnTo>
                  <a:pt x="5072666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"/>
          <p:cNvSpPr/>
          <p:nvPr/>
        </p:nvSpPr>
        <p:spPr>
          <a:xfrm rot="-3164377">
            <a:off x="-1118394" y="4421175"/>
            <a:ext cx="6383869" cy="5003357"/>
          </a:xfrm>
          <a:custGeom>
            <a:avLst/>
            <a:gdLst/>
            <a:ahLst/>
            <a:cxnLst/>
            <a:rect l="l" t="t" r="r" b="b"/>
            <a:pathLst>
              <a:path w="6383869" h="5003357" extrusionOk="0">
                <a:moveTo>
                  <a:pt x="0" y="0"/>
                </a:moveTo>
                <a:lnTo>
                  <a:pt x="6383869" y="0"/>
                </a:lnTo>
                <a:lnTo>
                  <a:pt x="6383869" y="5003358"/>
                </a:lnTo>
                <a:lnTo>
                  <a:pt x="0" y="50033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286" name="Google Shape;286;p7"/>
          <p:cNvSpPr/>
          <p:nvPr/>
        </p:nvSpPr>
        <p:spPr>
          <a:xfrm rot="-3164377">
            <a:off x="-1621481" y="25019"/>
            <a:ext cx="6383869" cy="5003357"/>
          </a:xfrm>
          <a:custGeom>
            <a:avLst/>
            <a:gdLst/>
            <a:ahLst/>
            <a:cxnLst/>
            <a:rect l="l" t="t" r="r" b="b"/>
            <a:pathLst>
              <a:path w="6383869" h="5003357" extrusionOk="0">
                <a:moveTo>
                  <a:pt x="0" y="0"/>
                </a:moveTo>
                <a:lnTo>
                  <a:pt x="6383869" y="0"/>
                </a:lnTo>
                <a:lnTo>
                  <a:pt x="6383869" y="5003357"/>
                </a:lnTo>
                <a:lnTo>
                  <a:pt x="0" y="50033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grpSp>
        <p:nvGrpSpPr>
          <p:cNvPr id="287" name="Google Shape;287;p7"/>
          <p:cNvGrpSpPr/>
          <p:nvPr/>
        </p:nvGrpSpPr>
        <p:grpSpPr>
          <a:xfrm>
            <a:off x="4019944" y="3760879"/>
            <a:ext cx="856172" cy="856172"/>
            <a:chOff x="0" y="0"/>
            <a:chExt cx="812800" cy="812800"/>
          </a:xfrm>
        </p:grpSpPr>
        <p:sp>
          <p:nvSpPr>
            <p:cNvPr id="288" name="Google Shape;288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4019944" y="7885592"/>
            <a:ext cx="856172" cy="856172"/>
            <a:chOff x="0" y="0"/>
            <a:chExt cx="812800" cy="812800"/>
          </a:xfrm>
        </p:grpSpPr>
        <p:sp>
          <p:nvSpPr>
            <p:cNvPr id="291" name="Google Shape;291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7"/>
          <p:cNvGrpSpPr/>
          <p:nvPr/>
        </p:nvGrpSpPr>
        <p:grpSpPr>
          <a:xfrm>
            <a:off x="4019944" y="4723570"/>
            <a:ext cx="856172" cy="856172"/>
            <a:chOff x="0" y="0"/>
            <a:chExt cx="812800" cy="812800"/>
          </a:xfrm>
        </p:grpSpPr>
        <p:sp>
          <p:nvSpPr>
            <p:cNvPr id="294" name="Google Shape;294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4019944" y="5686260"/>
            <a:ext cx="856172" cy="856172"/>
            <a:chOff x="0" y="0"/>
            <a:chExt cx="812800" cy="812800"/>
          </a:xfrm>
        </p:grpSpPr>
        <p:sp>
          <p:nvSpPr>
            <p:cNvPr id="297" name="Google Shape;297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7"/>
          <p:cNvGrpSpPr/>
          <p:nvPr/>
        </p:nvGrpSpPr>
        <p:grpSpPr>
          <a:xfrm>
            <a:off x="4019944" y="6838921"/>
            <a:ext cx="856172" cy="856172"/>
            <a:chOff x="0" y="0"/>
            <a:chExt cx="812800" cy="812800"/>
          </a:xfrm>
        </p:grpSpPr>
        <p:sp>
          <p:nvSpPr>
            <p:cNvPr id="300" name="Google Shape;300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2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7"/>
          <p:cNvSpPr/>
          <p:nvPr/>
        </p:nvSpPr>
        <p:spPr>
          <a:xfrm>
            <a:off x="15986088" y="-2057400"/>
            <a:ext cx="4145894" cy="4114800"/>
          </a:xfrm>
          <a:custGeom>
            <a:avLst/>
            <a:gdLst/>
            <a:ahLst/>
            <a:cxnLst/>
            <a:rect l="l" t="t" r="r" b="b"/>
            <a:pathLst>
              <a:path w="4145894" h="4114800" extrusionOk="0">
                <a:moveTo>
                  <a:pt x="0" y="0"/>
                </a:moveTo>
                <a:lnTo>
                  <a:pt x="4145895" y="0"/>
                </a:lnTo>
                <a:lnTo>
                  <a:pt x="414589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4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3" name="Google Shape;303;p7"/>
          <p:cNvSpPr/>
          <p:nvPr/>
        </p:nvSpPr>
        <p:spPr>
          <a:xfrm>
            <a:off x="4166636" y="3911089"/>
            <a:ext cx="562787" cy="555752"/>
          </a:xfrm>
          <a:custGeom>
            <a:avLst/>
            <a:gdLst/>
            <a:ahLst/>
            <a:cxnLst/>
            <a:rect l="l" t="t" r="r" b="b"/>
            <a:pathLst>
              <a:path w="562787" h="555752" extrusionOk="0">
                <a:moveTo>
                  <a:pt x="0" y="0"/>
                </a:moveTo>
                <a:lnTo>
                  <a:pt x="562787" y="0"/>
                </a:lnTo>
                <a:lnTo>
                  <a:pt x="562787" y="555752"/>
                </a:lnTo>
                <a:lnTo>
                  <a:pt x="0" y="555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4" name="Google Shape;304;p7"/>
          <p:cNvSpPr/>
          <p:nvPr/>
        </p:nvSpPr>
        <p:spPr>
          <a:xfrm>
            <a:off x="4166636" y="8035802"/>
            <a:ext cx="562787" cy="555752"/>
          </a:xfrm>
          <a:custGeom>
            <a:avLst/>
            <a:gdLst/>
            <a:ahLst/>
            <a:cxnLst/>
            <a:rect l="l" t="t" r="r" b="b"/>
            <a:pathLst>
              <a:path w="562787" h="555752" extrusionOk="0">
                <a:moveTo>
                  <a:pt x="0" y="0"/>
                </a:moveTo>
                <a:lnTo>
                  <a:pt x="562787" y="0"/>
                </a:lnTo>
                <a:lnTo>
                  <a:pt x="562787" y="555752"/>
                </a:lnTo>
                <a:lnTo>
                  <a:pt x="0" y="555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5" name="Google Shape;305;p7"/>
          <p:cNvSpPr/>
          <p:nvPr/>
        </p:nvSpPr>
        <p:spPr>
          <a:xfrm>
            <a:off x="4166636" y="4873780"/>
            <a:ext cx="562787" cy="555752"/>
          </a:xfrm>
          <a:custGeom>
            <a:avLst/>
            <a:gdLst/>
            <a:ahLst/>
            <a:cxnLst/>
            <a:rect l="l" t="t" r="r" b="b"/>
            <a:pathLst>
              <a:path w="562787" h="555752" extrusionOk="0">
                <a:moveTo>
                  <a:pt x="0" y="0"/>
                </a:moveTo>
                <a:lnTo>
                  <a:pt x="562787" y="0"/>
                </a:lnTo>
                <a:lnTo>
                  <a:pt x="562787" y="555752"/>
                </a:lnTo>
                <a:lnTo>
                  <a:pt x="0" y="555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6" name="Google Shape;306;p7"/>
          <p:cNvSpPr/>
          <p:nvPr/>
        </p:nvSpPr>
        <p:spPr>
          <a:xfrm>
            <a:off x="4166636" y="5836470"/>
            <a:ext cx="562787" cy="555752"/>
          </a:xfrm>
          <a:custGeom>
            <a:avLst/>
            <a:gdLst/>
            <a:ahLst/>
            <a:cxnLst/>
            <a:rect l="l" t="t" r="r" b="b"/>
            <a:pathLst>
              <a:path w="562787" h="555752" extrusionOk="0">
                <a:moveTo>
                  <a:pt x="0" y="0"/>
                </a:moveTo>
                <a:lnTo>
                  <a:pt x="562787" y="0"/>
                </a:lnTo>
                <a:lnTo>
                  <a:pt x="562787" y="555752"/>
                </a:lnTo>
                <a:lnTo>
                  <a:pt x="0" y="555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7" name="Google Shape;307;p7"/>
          <p:cNvSpPr/>
          <p:nvPr/>
        </p:nvSpPr>
        <p:spPr>
          <a:xfrm>
            <a:off x="4166636" y="6989130"/>
            <a:ext cx="562787" cy="555752"/>
          </a:xfrm>
          <a:custGeom>
            <a:avLst/>
            <a:gdLst/>
            <a:ahLst/>
            <a:cxnLst/>
            <a:rect l="l" t="t" r="r" b="b"/>
            <a:pathLst>
              <a:path w="562787" h="555752" extrusionOk="0">
                <a:moveTo>
                  <a:pt x="0" y="0"/>
                </a:moveTo>
                <a:lnTo>
                  <a:pt x="562787" y="0"/>
                </a:lnTo>
                <a:lnTo>
                  <a:pt x="562787" y="555752"/>
                </a:lnTo>
                <a:lnTo>
                  <a:pt x="0" y="5557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08" name="Google Shape;308;p7"/>
          <p:cNvSpPr txBox="1"/>
          <p:nvPr/>
        </p:nvSpPr>
        <p:spPr>
          <a:xfrm>
            <a:off x="4292415" y="496220"/>
            <a:ext cx="9210329" cy="78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5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Objetivo general</a:t>
            </a:r>
            <a:endParaRPr/>
          </a:p>
        </p:txBody>
      </p:sp>
      <p:sp>
        <p:nvSpPr>
          <p:cNvPr id="309" name="Google Shape;309;p7"/>
          <p:cNvSpPr txBox="1"/>
          <p:nvPr/>
        </p:nvSpPr>
        <p:spPr>
          <a:xfrm>
            <a:off x="4292415" y="2836954"/>
            <a:ext cx="9210329" cy="78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59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Objetivos específicos</a:t>
            </a:r>
            <a:endParaRPr/>
          </a:p>
        </p:txBody>
      </p:sp>
      <p:sp>
        <p:nvSpPr>
          <p:cNvPr id="310" name="Google Shape;310;p7"/>
          <p:cNvSpPr txBox="1"/>
          <p:nvPr/>
        </p:nvSpPr>
        <p:spPr>
          <a:xfrm>
            <a:off x="5010058" y="4037770"/>
            <a:ext cx="1276297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84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Analizar y definir los requerimientos funcionales y no funcionales del sistema.</a:t>
            </a:r>
            <a:endParaRPr/>
          </a:p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84" b="1" i="0" u="none" strike="noStrike" cap="none">
              <a:solidFill>
                <a:srgbClr val="82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7"/>
          <p:cNvSpPr txBox="1"/>
          <p:nvPr/>
        </p:nvSpPr>
        <p:spPr>
          <a:xfrm>
            <a:off x="5010058" y="8162483"/>
            <a:ext cx="1276297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84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Documentar el desarrollo y resultados del proyecto.</a:t>
            </a:r>
            <a:endParaRPr/>
          </a:p>
        </p:txBody>
      </p:sp>
      <p:sp>
        <p:nvSpPr>
          <p:cNvPr id="312" name="Google Shape;312;p7"/>
          <p:cNvSpPr txBox="1"/>
          <p:nvPr/>
        </p:nvSpPr>
        <p:spPr>
          <a:xfrm>
            <a:off x="5010058" y="5000460"/>
            <a:ext cx="12762974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84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Diseñar el modelo de datos y la arquitectura de la aplicación.</a:t>
            </a:r>
            <a:endParaRPr/>
          </a:p>
        </p:txBody>
      </p:sp>
      <p:sp>
        <p:nvSpPr>
          <p:cNvPr id="313" name="Google Shape;313;p7"/>
          <p:cNvSpPr txBox="1"/>
          <p:nvPr/>
        </p:nvSpPr>
        <p:spPr>
          <a:xfrm>
            <a:off x="5010058" y="5963151"/>
            <a:ext cx="1276297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84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Implementar las funcionalidades principales: registro de usuarios, creación de alertas, chat y notificaciones push.</a:t>
            </a:r>
            <a:endParaRPr/>
          </a:p>
        </p:txBody>
      </p:sp>
      <p:sp>
        <p:nvSpPr>
          <p:cNvPr id="314" name="Google Shape;314;p7"/>
          <p:cNvSpPr txBox="1"/>
          <p:nvPr/>
        </p:nvSpPr>
        <p:spPr>
          <a:xfrm>
            <a:off x="5010058" y="6925842"/>
            <a:ext cx="1276297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84" b="1" i="0" u="none" strike="noStrike" cap="none">
                <a:solidFill>
                  <a:srgbClr val="820000"/>
                </a:solidFill>
                <a:latin typeface="Montserrat"/>
                <a:ea typeface="Montserrat"/>
                <a:cs typeface="Montserrat"/>
                <a:sym typeface="Montserrat"/>
              </a:rPr>
              <a:t>Realizar pruebas de funcionamiento y usabilidad para asegurar la calidad del producto.</a:t>
            </a:r>
            <a:endParaRPr/>
          </a:p>
        </p:txBody>
      </p:sp>
      <p:sp>
        <p:nvSpPr>
          <p:cNvPr id="315" name="Google Shape;315;p7"/>
          <p:cNvSpPr txBox="1"/>
          <p:nvPr/>
        </p:nvSpPr>
        <p:spPr>
          <a:xfrm>
            <a:off x="4214140" y="1618997"/>
            <a:ext cx="12500052" cy="107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Desarrollar una aplicación móvil que permita a los vecinos reportar emergencias y coordinar acciones comunitarias en tiempo real, fortaleciendo la seguridad ciudadana mediante la cooperación vecinal.</a:t>
            </a:r>
            <a:endParaRPr/>
          </a:p>
        </p:txBody>
      </p:sp>
      <p:sp>
        <p:nvSpPr>
          <p:cNvPr id="316" name="Google Shape;316;p7"/>
          <p:cNvSpPr/>
          <p:nvPr/>
        </p:nvSpPr>
        <p:spPr>
          <a:xfrm>
            <a:off x="14171098" y="6360726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6" y="0"/>
                </a:lnTo>
                <a:lnTo>
                  <a:pt x="5072666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8"/>
          <p:cNvGrpSpPr/>
          <p:nvPr/>
        </p:nvGrpSpPr>
        <p:grpSpPr>
          <a:xfrm>
            <a:off x="-255977" y="8891185"/>
            <a:ext cx="18799954" cy="943041"/>
            <a:chOff x="0" y="-57150"/>
            <a:chExt cx="4951428" cy="248373"/>
          </a:xfrm>
        </p:grpSpPr>
        <p:sp>
          <p:nvSpPr>
            <p:cNvPr id="322" name="Google Shape;322;p8"/>
            <p:cNvSpPr/>
            <p:nvPr/>
          </p:nvSpPr>
          <p:spPr>
            <a:xfrm>
              <a:off x="0" y="0"/>
              <a:ext cx="4951428" cy="191223"/>
            </a:xfrm>
            <a:custGeom>
              <a:avLst/>
              <a:gdLst/>
              <a:ahLst/>
              <a:cxnLst/>
              <a:rect l="l" t="t" r="r" b="b"/>
              <a:pathLst>
                <a:path w="4951428" h="191223" extrusionOk="0">
                  <a:moveTo>
                    <a:pt x="0" y="0"/>
                  </a:moveTo>
                  <a:lnTo>
                    <a:pt x="4951428" y="0"/>
                  </a:lnTo>
                  <a:lnTo>
                    <a:pt x="4951428" y="191223"/>
                  </a:lnTo>
                  <a:lnTo>
                    <a:pt x="0" y="191223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23" name="Google Shape;323;p8"/>
            <p:cNvSpPr txBox="1"/>
            <p:nvPr/>
          </p:nvSpPr>
          <p:spPr>
            <a:xfrm>
              <a:off x="0" y="-57150"/>
              <a:ext cx="4951428" cy="2483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1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4" name="Google Shape;324;p8"/>
          <p:cNvSpPr txBox="1"/>
          <p:nvPr/>
        </p:nvSpPr>
        <p:spPr>
          <a:xfrm>
            <a:off x="4534208" y="335347"/>
            <a:ext cx="9219584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87" b="1" i="0" u="none" strike="noStrike" cap="none">
                <a:solidFill>
                  <a:srgbClr val="960000"/>
                </a:solidFill>
                <a:latin typeface="Montserrat"/>
                <a:ea typeface="Montserrat"/>
                <a:cs typeface="Montserrat"/>
                <a:sym typeface="Montserrat"/>
              </a:rPr>
              <a:t>Metodología</a:t>
            </a:r>
            <a:endParaRPr/>
          </a:p>
        </p:txBody>
      </p:sp>
      <p:sp>
        <p:nvSpPr>
          <p:cNvPr id="325" name="Google Shape;325;p8"/>
          <p:cNvSpPr txBox="1"/>
          <p:nvPr/>
        </p:nvSpPr>
        <p:spPr>
          <a:xfrm>
            <a:off x="-665637" y="2539100"/>
            <a:ext cx="9219584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960000"/>
                </a:solidFill>
                <a:latin typeface="Montserrat"/>
                <a:ea typeface="Montserrat"/>
                <a:cs typeface="Montserrat"/>
                <a:sym typeface="Montserrat"/>
              </a:rPr>
              <a:t>Etapas principales:</a:t>
            </a:r>
            <a:endParaRPr/>
          </a:p>
        </p:txBody>
      </p:sp>
      <p:sp>
        <p:nvSpPr>
          <p:cNvPr id="326" name="Google Shape;326;p8"/>
          <p:cNvSpPr txBox="1"/>
          <p:nvPr/>
        </p:nvSpPr>
        <p:spPr>
          <a:xfrm>
            <a:off x="1028700" y="1316422"/>
            <a:ext cx="16230600" cy="146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25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 utilizará la metodología agil, debido a su flexibilidad y orientación a la entrega incremental de resultados.</a:t>
            </a:r>
            <a:endParaRPr/>
          </a:p>
          <a:p>
            <a:pPr marL="0" marR="0" lvl="0" indent="0" algn="ctr" rtl="0">
              <a:lnSpc>
                <a:spcPct val="14003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25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p8"/>
          <p:cNvSpPr txBox="1"/>
          <p:nvPr/>
        </p:nvSpPr>
        <p:spPr>
          <a:xfrm>
            <a:off x="1431165" y="3145513"/>
            <a:ext cx="16230600" cy="283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04519" marR="0" lvl="1" indent="-30226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lang="en-US" sz="2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Definición del producto:</a:t>
            </a:r>
            <a:r>
              <a:rPr lang="en-US" sz="2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levantamiento de requerimientos y definición del backlog.</a:t>
            </a:r>
            <a:endParaRPr/>
          </a:p>
          <a:p>
            <a:pPr marL="604519" marR="0" lvl="1" indent="-30226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lang="en-US" sz="2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Planificación: </a:t>
            </a:r>
            <a:r>
              <a:rPr lang="en-US" sz="2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organización de sprints y asignación de tareas.</a:t>
            </a:r>
            <a:endParaRPr/>
          </a:p>
          <a:p>
            <a:pPr marL="604519" marR="0" lvl="1" indent="-30226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lang="en-US" sz="2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Ejecución de sprints:</a:t>
            </a:r>
            <a:r>
              <a:rPr lang="en-US" sz="2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desarrollo de funcionalidades prioritarias.</a:t>
            </a:r>
            <a:endParaRPr/>
          </a:p>
          <a:p>
            <a:pPr marL="604519" marR="0" lvl="1" indent="-30226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lang="en-US" sz="2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Revisión:</a:t>
            </a:r>
            <a:r>
              <a:rPr lang="en-US" sz="2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presentación de avances al final de cada sprint.</a:t>
            </a:r>
            <a:endParaRPr/>
          </a:p>
          <a:p>
            <a:pPr marL="604519" marR="0" lvl="1" indent="-30226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99"/>
              <a:buFont typeface="Arial"/>
              <a:buChar char="•"/>
            </a:pPr>
            <a:r>
              <a:rPr lang="en-US" sz="2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Retrospectiva:</a:t>
            </a:r>
            <a:r>
              <a:rPr lang="en-US" sz="2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análisis de mejoras en el proceso para el siguiente sprint.</a:t>
            </a:r>
            <a:endParaRPr/>
          </a:p>
          <a:p>
            <a:pPr marL="0" marR="0" lvl="0" indent="0" algn="l" rtl="0">
              <a:lnSpc>
                <a:spcPct val="10503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8"/>
          <p:cNvSpPr/>
          <p:nvPr/>
        </p:nvSpPr>
        <p:spPr>
          <a:xfrm>
            <a:off x="6607667" y="5214334"/>
            <a:ext cx="5072666" cy="5072666"/>
          </a:xfrm>
          <a:custGeom>
            <a:avLst/>
            <a:gdLst/>
            <a:ahLst/>
            <a:cxnLst/>
            <a:rect l="l" t="t" r="r" b="b"/>
            <a:pathLst>
              <a:path w="5072666" h="5072666" extrusionOk="0">
                <a:moveTo>
                  <a:pt x="0" y="0"/>
                </a:moveTo>
                <a:lnTo>
                  <a:pt x="5072666" y="0"/>
                </a:lnTo>
                <a:lnTo>
                  <a:pt x="5072666" y="5072666"/>
                </a:lnTo>
                <a:lnTo>
                  <a:pt x="0" y="5072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9"/>
          <p:cNvGrpSpPr/>
          <p:nvPr/>
        </p:nvGrpSpPr>
        <p:grpSpPr>
          <a:xfrm>
            <a:off x="-255977" y="8891185"/>
            <a:ext cx="18799954" cy="943041"/>
            <a:chOff x="0" y="-57150"/>
            <a:chExt cx="4951428" cy="248373"/>
          </a:xfrm>
        </p:grpSpPr>
        <p:sp>
          <p:nvSpPr>
            <p:cNvPr id="334" name="Google Shape;334;p9"/>
            <p:cNvSpPr/>
            <p:nvPr/>
          </p:nvSpPr>
          <p:spPr>
            <a:xfrm>
              <a:off x="0" y="0"/>
              <a:ext cx="4951428" cy="191223"/>
            </a:xfrm>
            <a:custGeom>
              <a:avLst/>
              <a:gdLst/>
              <a:ahLst/>
              <a:cxnLst/>
              <a:rect l="l" t="t" r="r" b="b"/>
              <a:pathLst>
                <a:path w="4951428" h="191223" extrusionOk="0">
                  <a:moveTo>
                    <a:pt x="0" y="0"/>
                  </a:moveTo>
                  <a:lnTo>
                    <a:pt x="4951428" y="0"/>
                  </a:lnTo>
                  <a:lnTo>
                    <a:pt x="4951428" y="191223"/>
                  </a:lnTo>
                  <a:lnTo>
                    <a:pt x="0" y="191223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35" name="Google Shape;335;p9"/>
            <p:cNvSpPr txBox="1"/>
            <p:nvPr/>
          </p:nvSpPr>
          <p:spPr>
            <a:xfrm>
              <a:off x="0" y="-57150"/>
              <a:ext cx="4951428" cy="2483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1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p9"/>
          <p:cNvSpPr/>
          <p:nvPr/>
        </p:nvSpPr>
        <p:spPr>
          <a:xfrm>
            <a:off x="5011348" y="1644172"/>
            <a:ext cx="8043774" cy="8022466"/>
          </a:xfrm>
          <a:custGeom>
            <a:avLst/>
            <a:gdLst/>
            <a:ahLst/>
            <a:cxnLst/>
            <a:rect l="l" t="t" r="r" b="b"/>
            <a:pathLst>
              <a:path w="8043774" h="8022466" extrusionOk="0">
                <a:moveTo>
                  <a:pt x="0" y="0"/>
                </a:moveTo>
                <a:lnTo>
                  <a:pt x="8043774" y="0"/>
                </a:lnTo>
                <a:lnTo>
                  <a:pt x="8043774" y="8022466"/>
                </a:lnTo>
                <a:lnTo>
                  <a:pt x="0" y="8022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337" name="Google Shape;337;p9"/>
          <p:cNvSpPr txBox="1"/>
          <p:nvPr/>
        </p:nvSpPr>
        <p:spPr>
          <a:xfrm>
            <a:off x="4534208" y="335347"/>
            <a:ext cx="9219584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87" b="1" i="0" u="none" strike="noStrike" cap="none">
                <a:solidFill>
                  <a:srgbClr val="960000"/>
                </a:solidFill>
                <a:latin typeface="Montserrat"/>
                <a:ea typeface="Montserrat"/>
                <a:cs typeface="Montserrat"/>
                <a:sym typeface="Montserrat"/>
              </a:rPr>
              <a:t>Evidencias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541</Words>
  <Application>Microsoft Office PowerPoint</Application>
  <PresentationFormat>Personalizado</PresentationFormat>
  <Paragraphs>64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Montserrat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NICOLAS . CARRENO AMESTICA</cp:lastModifiedBy>
  <cp:revision>1</cp:revision>
  <dcterms:created xsi:type="dcterms:W3CDTF">2006-08-16T00:00:00Z</dcterms:created>
  <dcterms:modified xsi:type="dcterms:W3CDTF">2025-10-14T18:04:40Z</dcterms:modified>
</cp:coreProperties>
</file>